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_rels/.rels" ContentType="application/vnd.openxmlformats-package.relationships+xml"/>
  <Override PartName="/ppt/_rels/presentation.xml.rels" ContentType="application/vnd.openxmlformats-package.relationships+xml"/>
  <Override PartName="/ppt/media/image39.jpeg" ContentType="image/jpeg"/>
  <Override PartName="/ppt/media/image38.jpeg" ContentType="image/jpeg"/>
  <Override PartName="/ppt/media/image51.jpeg" ContentType="image/jpeg"/>
  <Override PartName="/ppt/media/image34.jpeg" ContentType="image/jpeg"/>
  <Override PartName="/ppt/media/image2.jpeg" ContentType="image/jpeg"/>
  <Override PartName="/ppt/media/image33.jpeg" ContentType="image/jpeg"/>
  <Override PartName="/ppt/media/image1.jpeg" ContentType="image/jpeg"/>
  <Override PartName="/ppt/media/image32.jpeg" ContentType="image/jpeg"/>
  <Override PartName="/ppt/media/image19.jpeg" ContentType="image/jpeg"/>
  <Override PartName="/ppt/media/image31.jpeg" ContentType="image/jpeg"/>
  <Override PartName="/ppt/media/image18.jpeg" ContentType="image/jpeg"/>
  <Override PartName="/ppt/media/image30.jpeg" ContentType="image/jpeg"/>
  <Override PartName="/ppt/media/image17.jpeg" ContentType="image/jpeg"/>
  <Override PartName="/ppt/media/image29.jpeg" ContentType="image/jpeg"/>
  <Override PartName="/ppt/media/image8.jpeg" ContentType="image/jpeg"/>
  <Override PartName="/ppt/media/image24.jpeg" ContentType="image/jpeg"/>
  <Override PartName="/ppt/media/image42.jpeg" ContentType="image/jpeg"/>
  <Override PartName="/ppt/media/image12.jpeg" ContentType="image/jpeg"/>
  <Override PartName="/ppt/media/image55.jpeg" ContentType="image/jpeg"/>
  <Override PartName="/ppt/media/image9.jpeg" ContentType="image/jpeg"/>
  <Override PartName="/ppt/media/image25.jpeg" ContentType="image/jpeg"/>
  <Override PartName="/ppt/media/image43.jpeg" ContentType="image/jpeg"/>
  <Override PartName="/ppt/media/image13.jpeg" ContentType="image/jpeg"/>
  <Override PartName="/ppt/media/image56.jpeg" ContentType="image/jpeg"/>
  <Override PartName="/ppt/media/image26.jpeg" ContentType="image/jpeg"/>
  <Override PartName="/ppt/media/image44.jpeg" ContentType="image/jpeg"/>
  <Override PartName="/ppt/media/image14.jpeg" ContentType="image/jpeg"/>
  <Override PartName="/ppt/media/image57.jpeg" ContentType="image/jpeg"/>
  <Override PartName="/ppt/media/image40.jpeg" ContentType="image/jpeg"/>
  <Override PartName="/ppt/media/image27.jpeg" ContentType="image/jpeg"/>
  <Override PartName="/ppt/media/image45.jpeg" ContentType="image/jpeg"/>
  <Override PartName="/ppt/media/image50.jpeg" ContentType="image/jpeg"/>
  <Override PartName="/ppt/media/image20.jpeg" ContentType="image/jpeg"/>
  <Override PartName="/ppt/media/image48.jpeg" ContentType="image/jpeg"/>
  <Override PartName="/ppt/media/image49.jpeg" ContentType="image/jpeg"/>
  <Override PartName="/ppt/media/image52.png" ContentType="image/png"/>
  <Override PartName="/ppt/media/image15.jpeg" ContentType="image/jpeg"/>
  <Override PartName="/ppt/media/image58.jpeg" ContentType="image/jpeg"/>
  <Override PartName="/ppt/media/image41.jpeg" ContentType="image/jpeg"/>
  <Override PartName="/ppt/media/image28.jpeg" ContentType="image/jpeg"/>
  <Override PartName="/ppt/media/image59.png" ContentType="image/png"/>
  <Override PartName="/ppt/media/image60.jpeg" ContentType="image/jpeg"/>
  <Override PartName="/ppt/media/image47.jpeg" ContentType="image/jpeg"/>
  <Override PartName="/ppt/media/image16.jpeg" ContentType="image/jpeg"/>
  <Override PartName="/ppt/media/image46.jpeg" ContentType="image/jpeg"/>
  <Override PartName="/ppt/media/image54.jpeg" ContentType="image/jpeg"/>
  <Override PartName="/ppt/media/image11.jpeg" ContentType="image/jpeg"/>
  <Override PartName="/ppt/media/image4.jpeg" ContentType="image/jpeg"/>
  <Override PartName="/ppt/media/image36.jpeg" ContentType="image/jpeg"/>
  <Override PartName="/ppt/media/image22.jpeg" ContentType="image/jpeg"/>
  <Override PartName="/ppt/media/image6.jpeg" ContentType="image/jpeg"/>
  <Override PartName="/ppt/media/image7.jpeg" ContentType="image/jpeg"/>
  <Override PartName="/ppt/media/image23.jpeg" ContentType="image/jpeg"/>
  <Override PartName="/ppt/media/image53.jpeg" ContentType="image/jpeg"/>
  <Override PartName="/ppt/media/image10.jpeg" ContentType="image/jpeg"/>
  <Override PartName="/ppt/media/image3.jpeg" ContentType="image/jpeg"/>
  <Override PartName="/ppt/media/image35.jpeg" ContentType="image/jpeg"/>
  <Override PartName="/ppt/media/image21.jpeg" ContentType="image/jpeg"/>
  <Override PartName="/ppt/media/image37.jpeg" ContentType="image/jpeg"/>
  <Override PartName="/ppt/media/image5.jpeg" ContentType="image/jpeg"/>
  <Override PartName="/ppt/theme/theme4.xml" ContentType="application/vnd.openxmlformats-officedocument.theme+xml"/>
  <Override PartName="/ppt/theme/theme3.xml" ContentType="application/vnd.openxmlformats-officedocument.theme+xml"/>
  <Override PartName="/ppt/theme/theme2.xml" ContentType="application/vnd.openxmlformats-officedocument.theme+xml"/>
  <Override PartName="/ppt/theme/theme1.xml" ContentType="application/vnd.openxmlformats-officedocument.theme+xml"/>
  <Override PartName="/ppt/theme/theme5.xml" ContentType="application/vnd.openxmlformats-officedocument.theme+xml"/>
  <Override PartName="/ppt/theme/theme9.xml" ContentType="application/vnd.openxmlformats-officedocument.theme+xml"/>
  <Override PartName="/ppt/theme/theme8.xml" ContentType="application/vnd.openxmlformats-officedocument.theme+xml"/>
  <Override PartName="/ppt/theme/theme7.xml" ContentType="application/vnd.openxmlformats-officedocument.theme+xml"/>
  <Override PartName="/ppt/theme/theme6.xml" ContentType="application/vnd.openxmlformats-officedocument.theme+xml"/>
  <Override PartName="/ppt/slideMasters/_rels/slideMaster2.xml.rels" ContentType="application/vnd.openxmlformats-package.relationships+xml"/>
  <Override PartName="/ppt/slideMasters/_rels/slideMaster1.xml.rels" ContentType="application/vnd.openxmlformats-package.relationships+xml"/>
  <Override PartName="/ppt/slideMasters/_rels/slideMaster5.xml.rels" ContentType="application/vnd.openxmlformats-package.relationships+xml"/>
  <Override PartName="/ppt/slideMasters/_rels/slideMaster6.xml.rels" ContentType="application/vnd.openxmlformats-package.relationships+xml"/>
  <Override PartName="/ppt/slideMasters/_rels/slideMaster7.xml.rels" ContentType="application/vnd.openxmlformats-package.relationships+xml"/>
  <Override PartName="/ppt/slideMasters/_rels/slideMaster8.xml.rels" ContentType="application/vnd.openxmlformats-package.relationships+xml"/>
  <Override PartName="/ppt/slideMasters/_rels/slideMaster4.xml.rels" ContentType="application/vnd.openxmlformats-package.relationships+xml"/>
  <Override PartName="/ppt/slideMasters/_rels/slideMaster3.xml.rels" ContentType="application/vnd.openxmlformats-package.relationships+xml"/>
  <Override PartName="/ppt/slideMasters/slideMaster4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1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5.xml" ContentType="application/vnd.openxmlformats-officedocument.presentationml.slideMaster+xml"/>
  <Override PartName="/ppt/notesSlides/_rels/notesSlide10.xml.rels" ContentType="application/vnd.openxmlformats-package.relationships+xml"/>
  <Override PartName="/ppt/notesSlides/_rels/notesSlide15.xml.rels" ContentType="application/vnd.openxmlformats-package.relationships+xml"/>
  <Override PartName="/ppt/notesSlides/_rels/notesSlide17.xml.rels" ContentType="application/vnd.openxmlformats-package.relationships+xml"/>
  <Override PartName="/ppt/notesSlides/_rels/notesSlide23.xml.rels" ContentType="application/vnd.openxmlformats-package.relationships+xml"/>
  <Override PartName="/ppt/notesSlides/_rels/notesSlide7.xml.rels" ContentType="application/vnd.openxmlformats-package.relationships+xml"/>
  <Override PartName="/ppt/notesSlides/_rels/notesSlide22.xml.rels" ContentType="application/vnd.openxmlformats-package.relationships+xml"/>
  <Override PartName="/ppt/notesSlides/_rels/notesSlide9.xml.rels" ContentType="application/vnd.openxmlformats-package.relationships+xml"/>
  <Override PartName="/ppt/notesSlides/_rels/notesSlide32.xml.rels" ContentType="application/vnd.openxmlformats-package.relationships+xml"/>
  <Override PartName="/ppt/notesSlides/_rels/notesSlide2.xml.rels" ContentType="application/vnd.openxmlformats-package.relationships+xml"/>
  <Override PartName="/ppt/notesSlides/_rels/notesSlide1.xml.rels" ContentType="application/vnd.openxmlformats-package.relationships+xml"/>
  <Override PartName="/ppt/notesSlides/notesSlide10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9.xml" ContentType="application/vnd.openxmlformats-officedocument.presentationml.notesSlide+xml"/>
  <Override PartName="/ppt/slides/_rels/slide26.xml.rels" ContentType="application/vnd.openxmlformats-package.relationships+xml"/>
  <Override PartName="/ppt/slides/_rels/slide3.xml.rels" ContentType="application/vnd.openxmlformats-package.relationships+xml"/>
  <Override PartName="/ppt/slides/_rels/slide25.xml.rels" ContentType="application/vnd.openxmlformats-package.relationships+xml"/>
  <Override PartName="/ppt/slides/_rels/slide2.xml.rels" ContentType="application/vnd.openxmlformats-package.relationships+xml"/>
  <Override PartName="/ppt/slides/_rels/slide24.xml.rels" ContentType="application/vnd.openxmlformats-package.relationships+xml"/>
  <Override PartName="/ppt/slides/_rels/slide19.xml.rels" ContentType="application/vnd.openxmlformats-package.relationships+xml"/>
  <Override PartName="/ppt/slides/_rels/slide10.xml.rels" ContentType="application/vnd.openxmlformats-package.relationships+xml"/>
  <Override PartName="/ppt/slides/_rels/slide1.xml.rels" ContentType="application/vnd.openxmlformats-package.relationships+xml"/>
  <Override PartName="/ppt/slides/_rels/slide23.xml.rels" ContentType="application/vnd.openxmlformats-package.relationships+xml"/>
  <Override PartName="/ppt/slides/_rels/slide8.xml.rels" ContentType="application/vnd.openxmlformats-package.relationships+xml"/>
  <Override PartName="/ppt/slides/_rels/slide22.xml.rels" ContentType="application/vnd.openxmlformats-package.relationships+xml"/>
  <Override PartName="/ppt/slides/_rels/slide14.xml.rels" ContentType="application/vnd.openxmlformats-package.relationships+xml"/>
  <Override PartName="/ppt/slides/_rels/slide30.xml.rels" ContentType="application/vnd.openxmlformats-package.relationships+xml"/>
  <Override PartName="/ppt/slides/_rels/slide9.xml.rels" ContentType="application/vnd.openxmlformats-package.relationships+xml"/>
  <Override PartName="/ppt/slides/_rels/slide4.xml.rels" ContentType="application/vnd.openxmlformats-package.relationships+xml"/>
  <Override PartName="/ppt/slides/_rels/slide12.xml.rels" ContentType="application/vnd.openxmlformats-package.relationships+xml"/>
  <Override PartName="/ppt/slides/_rels/slide11.xml.rels" ContentType="application/vnd.openxmlformats-package.relationships+xml"/>
  <Override PartName="/ppt/slides/_rels/slide18.xml.rels" ContentType="application/vnd.openxmlformats-package.relationships+xml"/>
  <Override PartName="/ppt/slides/_rels/slide17.xml.rels" ContentType="application/vnd.openxmlformats-package.relationships+xml"/>
  <Override PartName="/ppt/slides/_rels/slide16.xml.rels" ContentType="application/vnd.openxmlformats-package.relationships+xml"/>
  <Override PartName="/ppt/slides/_rels/slide15.xml.rels" ContentType="application/vnd.openxmlformats-package.relationships+xml"/>
  <Override PartName="/ppt/slides/_rels/slide32.xml.rels" ContentType="application/vnd.openxmlformats-package.relationships+xml"/>
  <Override PartName="/ppt/slides/_rels/slide21.xml.rels" ContentType="application/vnd.openxmlformats-package.relationships+xml"/>
  <Override PartName="/ppt/slides/_rels/slide28.xml.rels" ContentType="application/vnd.openxmlformats-package.relationships+xml"/>
  <Override PartName="/ppt/slides/_rels/slide6.xml.rels" ContentType="application/vnd.openxmlformats-package.relationships+xml"/>
  <Override PartName="/ppt/slides/_rels/slide29.xml.rels" ContentType="application/vnd.openxmlformats-package.relationships+xml"/>
  <Override PartName="/ppt/slides/_rels/slide7.xml.rels" ContentType="application/vnd.openxmlformats-package.relationships+xml"/>
  <Override PartName="/ppt/slides/_rels/slide31.xml.rels" ContentType="application/vnd.openxmlformats-package.relationships+xml"/>
  <Override PartName="/ppt/slides/_rels/slide20.xml.rels" ContentType="application/vnd.openxmlformats-package.relationships+xml"/>
  <Override PartName="/ppt/slides/_rels/slide27.xml.rels" ContentType="application/vnd.openxmlformats-package.relationships+xml"/>
  <Override PartName="/ppt/slides/_rels/slide13.xml.rels" ContentType="application/vnd.openxmlformats-package.relationships+xml"/>
  <Override PartName="/ppt/slides/_rels/slide5.xml.rels" ContentType="application/vnd.openxmlformats-package.relationships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11.xml" ContentType="application/vnd.openxmlformats-officedocument.presentationml.slide+xml"/>
  <Override PartName="/ppt/slides/slide9.xml" ContentType="application/vnd.openxmlformats-officedocument.presentationml.slide+xml"/>
  <Override PartName="/ppt/slides/slide20.xml" ContentType="application/vnd.openxmlformats-officedocument.presentationml.slide+xml"/>
  <Override PartName="/ppt/slides/slide6.xml" ContentType="application/vnd.openxmlformats-officedocument.presentationml.slide+xml"/>
  <Override PartName="/ppt/slides/slide28.xml" ContentType="application/vnd.openxmlformats-officedocument.presentationml.slide+xml"/>
  <Override PartName="/ppt/slides/slide21.xml" ContentType="application/vnd.openxmlformats-officedocument.presentationml.slide+xml"/>
  <Override PartName="/ppt/slides/slide7.xml" ContentType="application/vnd.openxmlformats-officedocument.presentationml.slide+xml"/>
  <Override PartName="/ppt/slides/slide29.xml" ContentType="application/vnd.openxmlformats-officedocument.presentationml.slide+xml"/>
  <Override PartName="/ppt/slides/slide32.xml" ContentType="application/vnd.openxmlformats-officedocument.presentationml.slide+xml"/>
  <Override PartName="/ppt/slides/slide31.xml" ContentType="application/vnd.openxmlformats-officedocument.presentationml.slide+xml"/>
  <Override PartName="/ppt/slides/slide30.xml" ContentType="application/vnd.openxmlformats-officedocument.presentationml.slide+xml"/>
  <Override PartName="/ppt/slides/slide22.xml" ContentType="application/vnd.openxmlformats-officedocument.presentationml.slide+xml"/>
  <Override PartName="/ppt/slides/slide10.xml" ContentType="application/vnd.openxmlformats-officedocument.presentationml.slide+xml"/>
  <Override PartName="/ppt/slides/slide8.xml" ContentType="application/vnd.openxmlformats-officedocument.presentationml.slide+xml"/>
  <Override PartName="/ppt/slides/slide27.xml" ContentType="application/vnd.openxmlformats-officedocument.presentationml.slide+xml"/>
  <Override PartName="/ppt/slides/slide5.xml" ContentType="application/vnd.openxmlformats-officedocument.presentationml.slide+xml"/>
  <Override PartName="/ppt/slides/slide23.xml" ContentType="application/vnd.openxmlformats-officedocument.presentationml.slide+xml"/>
  <Override PartName="/ppt/slides/slide1.xml" ContentType="application/vnd.openxmlformats-officedocument.presentationml.slide+xml"/>
  <Override PartName="/ppt/slides/slide19.xml" ContentType="application/vnd.openxmlformats-officedocument.presentationml.slide+xml"/>
  <Override PartName="/ppt/slides/slide24.xml" ContentType="application/vnd.openxmlformats-officedocument.presentationml.slide+xml"/>
  <Override PartName="/ppt/slides/slide2.xml" ContentType="application/vnd.openxmlformats-officedocument.presentationml.slide+xml"/>
  <Override PartName="/ppt/slides/slide25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2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_rels/slideLayout15.xml.rels" ContentType="application/vnd.openxmlformats-package.relationships+xml"/>
  <Override PartName="/ppt/slideLayouts/_rels/slideLayout90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52.xml.rels" ContentType="application/vnd.openxmlformats-package.relationships+xml"/>
  <Override PartName="/ppt/slideLayouts/_rels/slideLayout91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53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54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55.xml.rels" ContentType="application/vnd.openxmlformats-package.relationships+xml"/>
  <Override PartName="/ppt/slideLayouts/_rels/slideLayout56.xml.rels" ContentType="application/vnd.openxmlformats-package.relationships+xml"/>
  <Override PartName="/ppt/slideLayouts/_rels/slideLayout57.xml.rels" ContentType="application/vnd.openxmlformats-package.relationships+xml"/>
  <Override PartName="/ppt/slideLayouts/_rels/slideLayout70.xml.rels" ContentType="application/vnd.openxmlformats-package.relationships+xml"/>
  <Override PartName="/ppt/slideLayouts/_rels/slideLayout58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59.xml.rels" ContentType="application/vnd.openxmlformats-package.relationships+xml"/>
  <Override PartName="/ppt/slideLayouts/_rels/slideLayout60.xml.rels" ContentType="application/vnd.openxmlformats-package.relationships+xml"/>
  <Override PartName="/ppt/slideLayouts/_rels/slideLayout79.xml.rels" ContentType="application/vnd.openxmlformats-package.relationships+xml"/>
  <Override PartName="/ppt/slideLayouts/_rels/slideLayout61.xml.rels" ContentType="application/vnd.openxmlformats-package.relationships+xml"/>
  <Override PartName="/ppt/slideLayouts/_rels/slideLayout62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50.xml.rels" ContentType="application/vnd.openxmlformats-package.relationships+xml"/>
  <Override PartName="/ppt/slideLayouts/_rels/slideLayout69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64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51.xml.rels" ContentType="application/vnd.openxmlformats-package.relationships+xml"/>
  <Override PartName="/ppt/slideLayouts/_rels/slideLayout83.xml.rels" ContentType="application/vnd.openxmlformats-package.relationships+xml"/>
  <Override PartName="/ppt/slideLayouts/_rels/slideLayout65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66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88.xml.rels" ContentType="application/vnd.openxmlformats-package.relationships+xml"/>
  <Override PartName="/ppt/slideLayouts/_rels/slideLayout73.xml.rels" ContentType="application/vnd.openxmlformats-package.relationships+xml"/>
  <Override PartName="/ppt/slideLayouts/_rels/slideLayout74.xml.rels" ContentType="application/vnd.openxmlformats-package.relationships+xml"/>
  <Override PartName="/ppt/slideLayouts/_rels/slideLayout48.xml.rels" ContentType="application/vnd.openxmlformats-package.relationships+xml"/>
  <Override PartName="/ppt/slideLayouts/_rels/slideLayout96.xml.rels" ContentType="application/vnd.openxmlformats-package.relationships+xml"/>
  <Override PartName="/ppt/slideLayouts/_rels/slideLayout87.xml.rels" ContentType="application/vnd.openxmlformats-package.relationships+xml"/>
  <Override PartName="/ppt/slideLayouts/_rels/slideLayout80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72.xml.rels" ContentType="application/vnd.openxmlformats-package.relationships+xml"/>
  <Override PartName="/ppt/slideLayouts/_rels/slideLayout95.xml.rels" ContentType="application/vnd.openxmlformats-package.relationships+xml"/>
  <Override PartName="/ppt/slideLayouts/_rels/slideLayout37.xml.rels" ContentType="application/vnd.openxmlformats-package.relationships+xml"/>
  <Override PartName="/ppt/slideLayouts/_rels/slideLayout84.xml.rels" ContentType="application/vnd.openxmlformats-package.relationships+xml"/>
  <Override PartName="/ppt/slideLayouts/_rels/slideLayout85.xml.rels" ContentType="application/vnd.openxmlformats-package.relationships+xml"/>
  <Override PartName="/ppt/slideLayouts/_rels/slideLayout63.xml.rels" ContentType="application/vnd.openxmlformats-package.relationships+xml"/>
  <Override PartName="/ppt/slideLayouts/_rels/slideLayout77.xml.rels" ContentType="application/vnd.openxmlformats-package.relationships+xml"/>
  <Override PartName="/ppt/slideLayouts/_rels/slideLayout45.xml.rels" ContentType="application/vnd.openxmlformats-package.relationships+xml"/>
  <Override PartName="/ppt/slideLayouts/_rels/slideLayout44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92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49.xml.rels" ContentType="application/vnd.openxmlformats-package.relationships+xml"/>
  <Override PartName="/ppt/slideLayouts/_rels/slideLayout42.xml.rels" ContentType="application/vnd.openxmlformats-package.relationships+xml"/>
  <Override PartName="/ppt/slideLayouts/_rels/slideLayout39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43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41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40.xml.rels" ContentType="application/vnd.openxmlformats-package.relationships+xml"/>
  <Override PartName="/ppt/slideLayouts/_rels/slideLayout46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89.xml.rels" ContentType="application/vnd.openxmlformats-package.relationships+xml"/>
  <Override PartName="/ppt/slideLayouts/_rels/slideLayout38.xml.rels" ContentType="application/vnd.openxmlformats-package.relationships+xml"/>
  <Override PartName="/ppt/slideLayouts/_rels/slideLayout86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93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94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47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67.xml.rels" ContentType="application/vnd.openxmlformats-package.relationships+xml"/>
  <Override PartName="/ppt/slideLayouts/_rels/slideLayout75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68.xml.rels" ContentType="application/vnd.openxmlformats-package.relationships+xml"/>
  <Override PartName="/ppt/slideLayouts/_rels/slideLayout76.xml.rels" ContentType="application/vnd.openxmlformats-package.relationships+xml"/>
  <Override PartName="/ppt/slideLayouts/_rels/slideLayout71.xml.rels" ContentType="application/vnd.openxmlformats-package.relationships+xml"/>
  <Override PartName="/ppt/slideLayouts/_rels/slideLayout82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78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81.xml.rels" ContentType="application/vnd.openxmlformats-package.relationships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6.xml" ContentType="application/vnd.openxmlformats-officedocument.presentationml.slideLayout+xml"/>
  <Override PartName="/ppt/presentation.xml" ContentType="application/vnd.openxmlformats-officedocument.presentationml.presentation.main+xml"/>
  <Override PartName="/ppt/notesMasters/_rels/notesMaster1.xml.rels" ContentType="application/vnd.openxmlformats-package.relationships+xml"/>
  <Override PartName="/ppt/notesMasters/notesMaster1.xml" ContentType="application/vnd.openxmlformats-officedocument.presentationml.notesMaster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  <p:sldMasterId id="2147483687" r:id="rId5"/>
    <p:sldMasterId id="2147483700" r:id="rId6"/>
    <p:sldMasterId id="2147483713" r:id="rId7"/>
    <p:sldMasterId id="2147483726" r:id="rId8"/>
    <p:sldMasterId id="2147483739" r:id="rId9"/>
  </p:sldMasterIdLst>
  <p:notesMasterIdLst>
    <p:notesMasterId r:id="rId10"/>
  </p:notesMasterIdLst>
  <p:sldIdLst>
    <p:sldId id="256" r:id="rId11"/>
    <p:sldId id="257" r:id="rId12"/>
    <p:sldId id="258" r:id="rId13"/>
    <p:sldId id="259" r:id="rId14"/>
    <p:sldId id="260" r:id="rId15"/>
    <p:sldId id="261" r:id="rId16"/>
    <p:sldId id="262" r:id="rId17"/>
    <p:sldId id="263" r:id="rId18"/>
    <p:sldId id="264" r:id="rId19"/>
    <p:sldId id="265" r:id="rId20"/>
    <p:sldId id="266" r:id="rId21"/>
    <p:sldId id="267" r:id="rId22"/>
    <p:sldId id="268" r:id="rId23"/>
    <p:sldId id="269" r:id="rId24"/>
    <p:sldId id="270" r:id="rId25"/>
    <p:sldId id="271" r:id="rId26"/>
    <p:sldId id="272" r:id="rId27"/>
    <p:sldId id="273" r:id="rId28"/>
    <p:sldId id="274" r:id="rId29"/>
    <p:sldId id="275" r:id="rId30"/>
    <p:sldId id="276" r:id="rId31"/>
    <p:sldId id="277" r:id="rId32"/>
    <p:sldId id="278" r:id="rId33"/>
    <p:sldId id="279" r:id="rId34"/>
    <p:sldId id="280" r:id="rId35"/>
    <p:sldId id="281" r:id="rId36"/>
    <p:sldId id="282" r:id="rId37"/>
    <p:sldId id="283" r:id="rId38"/>
    <p:sldId id="284" r:id="rId39"/>
    <p:sldId id="285" r:id="rId40"/>
    <p:sldId id="286" r:id="rId41"/>
    <p:sldId id="287" r:id="rId42"/>
  </p:sldIdLst>
  <p:sldSz cx="9144000" cy="6858000"/>
  <p:notesSz cx="6858000" cy="9144000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slideMaster" Target="slideMasters/slideMaster5.xml"/><Relationship Id="rId7" Type="http://schemas.openxmlformats.org/officeDocument/2006/relationships/slideMaster" Target="slideMasters/slideMaster6.xml"/><Relationship Id="rId8" Type="http://schemas.openxmlformats.org/officeDocument/2006/relationships/slideMaster" Target="slideMasters/slideMaster7.xml"/><Relationship Id="rId9" Type="http://schemas.openxmlformats.org/officeDocument/2006/relationships/slideMaster" Target="slideMasters/slideMaster8.xml"/><Relationship Id="rId10" Type="http://schemas.openxmlformats.org/officeDocument/2006/relationships/notesMaster" Target="notesMasters/notesMaster1.xml"/><Relationship Id="rId11" Type="http://schemas.openxmlformats.org/officeDocument/2006/relationships/slide" Target="slides/slide1.xml"/><Relationship Id="rId12" Type="http://schemas.openxmlformats.org/officeDocument/2006/relationships/slide" Target="slides/slide2.xml"/><Relationship Id="rId13" Type="http://schemas.openxmlformats.org/officeDocument/2006/relationships/slide" Target="slides/slide3.xml"/><Relationship Id="rId14" Type="http://schemas.openxmlformats.org/officeDocument/2006/relationships/slide" Target="slides/slide4.xml"/><Relationship Id="rId15" Type="http://schemas.openxmlformats.org/officeDocument/2006/relationships/slide" Target="slides/slide5.xml"/><Relationship Id="rId16" Type="http://schemas.openxmlformats.org/officeDocument/2006/relationships/slide" Target="slides/slide6.xml"/><Relationship Id="rId17" Type="http://schemas.openxmlformats.org/officeDocument/2006/relationships/slide" Target="slides/slide7.xml"/><Relationship Id="rId18" Type="http://schemas.openxmlformats.org/officeDocument/2006/relationships/slide" Target="slides/slide8.xml"/><Relationship Id="rId19" Type="http://schemas.openxmlformats.org/officeDocument/2006/relationships/slide" Target="slides/slide9.xml"/><Relationship Id="rId20" Type="http://schemas.openxmlformats.org/officeDocument/2006/relationships/slide" Target="slides/slide10.xml"/><Relationship Id="rId21" Type="http://schemas.openxmlformats.org/officeDocument/2006/relationships/slide" Target="slides/slide11.xml"/><Relationship Id="rId22" Type="http://schemas.openxmlformats.org/officeDocument/2006/relationships/slide" Target="slides/slide12.xml"/><Relationship Id="rId23" Type="http://schemas.openxmlformats.org/officeDocument/2006/relationships/slide" Target="slides/slide13.xml"/><Relationship Id="rId24" Type="http://schemas.openxmlformats.org/officeDocument/2006/relationships/slide" Target="slides/slide14.xml"/><Relationship Id="rId25" Type="http://schemas.openxmlformats.org/officeDocument/2006/relationships/slide" Target="slides/slide15.xml"/><Relationship Id="rId26" Type="http://schemas.openxmlformats.org/officeDocument/2006/relationships/slide" Target="slides/slide16.xml"/><Relationship Id="rId27" Type="http://schemas.openxmlformats.org/officeDocument/2006/relationships/slide" Target="slides/slide17.xml"/><Relationship Id="rId28" Type="http://schemas.openxmlformats.org/officeDocument/2006/relationships/slide" Target="slides/slide18.xml"/><Relationship Id="rId29" Type="http://schemas.openxmlformats.org/officeDocument/2006/relationships/slide" Target="slides/slide19.xml"/><Relationship Id="rId30" Type="http://schemas.openxmlformats.org/officeDocument/2006/relationships/slide" Target="slides/slide20.xml"/><Relationship Id="rId31" Type="http://schemas.openxmlformats.org/officeDocument/2006/relationships/slide" Target="slides/slide21.xml"/><Relationship Id="rId32" Type="http://schemas.openxmlformats.org/officeDocument/2006/relationships/slide" Target="slides/slide22.xml"/><Relationship Id="rId33" Type="http://schemas.openxmlformats.org/officeDocument/2006/relationships/slide" Target="slides/slide23.xml"/><Relationship Id="rId34" Type="http://schemas.openxmlformats.org/officeDocument/2006/relationships/slide" Target="slides/slide24.xml"/><Relationship Id="rId35" Type="http://schemas.openxmlformats.org/officeDocument/2006/relationships/slide" Target="slides/slide25.xml"/><Relationship Id="rId36" Type="http://schemas.openxmlformats.org/officeDocument/2006/relationships/slide" Target="slides/slide26.xml"/><Relationship Id="rId37" Type="http://schemas.openxmlformats.org/officeDocument/2006/relationships/slide" Target="slides/slide27.xml"/><Relationship Id="rId38" Type="http://schemas.openxmlformats.org/officeDocument/2006/relationships/slide" Target="slides/slide28.xml"/><Relationship Id="rId39" Type="http://schemas.openxmlformats.org/officeDocument/2006/relationships/slide" Target="slides/slide29.xml"/><Relationship Id="rId40" Type="http://schemas.openxmlformats.org/officeDocument/2006/relationships/slide" Target="slides/slide30.xml"/><Relationship Id="rId41" Type="http://schemas.openxmlformats.org/officeDocument/2006/relationships/slide" Target="slides/slide31.xml"/><Relationship Id="rId42" Type="http://schemas.openxmlformats.org/officeDocument/2006/relationships/slide" Target="slides/slide32.xml"/>
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9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PlaceHolder 1"/>
          <p:cNvSpPr>
            <a:spLocks noGrp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Для перемещения страницы щёлкните мышью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7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r>
              <a:rPr b="0" lang="ru-RU" sz="2000" spc="-1" strike="noStrike">
                <a:latin typeface="Arial"/>
              </a:rPr>
              <a:t>Для правки формата примечаний щёлкните мышью</a:t>
            </a:r>
            <a:endParaRPr b="0" lang="ru-RU" sz="2000" spc="-1" strike="noStrike">
              <a:latin typeface="Arial"/>
            </a:endParaRPr>
          </a:p>
        </p:txBody>
      </p:sp>
      <p:sp>
        <p:nvSpPr>
          <p:cNvPr id="308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r>
              <a:rPr b="0" lang="ru-RU" sz="1400" spc="-1" strike="noStrike">
                <a:latin typeface="Times New Roman"/>
              </a:rPr>
              <a:t>&lt;верхний колонтитул&gt;</a:t>
            </a:r>
            <a:endParaRPr b="0" lang="ru-RU" sz="1400" spc="-1" strike="noStrike">
              <a:latin typeface="Times New Roman"/>
            </a:endParaRPr>
          </a:p>
        </p:txBody>
      </p:sp>
      <p:sp>
        <p:nvSpPr>
          <p:cNvPr id="309" name="PlaceHolder 4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r"/>
            <a:r>
              <a:rPr b="0" lang="ru-RU" sz="1400" spc="-1" strike="noStrike">
                <a:latin typeface="Times New Roman"/>
              </a:rPr>
              <a:t>&lt;дата/время&gt;</a:t>
            </a:r>
            <a:endParaRPr b="0" lang="ru-RU" sz="1400" spc="-1" strike="noStrike">
              <a:latin typeface="Times New Roman"/>
            </a:endParaRPr>
          </a:p>
        </p:txBody>
      </p:sp>
      <p:sp>
        <p:nvSpPr>
          <p:cNvPr id="310" name="PlaceHolder 5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rIns="0" tIns="0" bIns="0" anchor="b">
            <a:noAutofit/>
          </a:bodyPr>
          <a:p>
            <a:r>
              <a:rPr b="0" lang="ru-RU" sz="1400" spc="-1" strike="noStrike">
                <a:latin typeface="Times New Roman"/>
              </a:rPr>
              <a:t>&lt;нижний колонтитул&gt;</a:t>
            </a:r>
            <a:endParaRPr b="0" lang="ru-RU" sz="1400" spc="-1" strike="noStrike">
              <a:latin typeface="Times New Roman"/>
            </a:endParaRPr>
          </a:p>
        </p:txBody>
      </p:sp>
      <p:sp>
        <p:nvSpPr>
          <p:cNvPr id="311" name="PlaceHolder 6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rIns="0" tIns="0" bIns="0" anchor="b">
            <a:noAutofit/>
          </a:bodyPr>
          <a:p>
            <a:pPr algn="r"/>
            <a:fld id="{2E369C93-C1AB-438D-8BFD-BF96FC1E1B6E}" type="slidenum">
              <a:rPr b="0" lang="ru-RU" sz="1400" spc="-1" strike="noStrike">
                <a:latin typeface="Times New Roman"/>
              </a:rPr>
              <a:t>&lt;номер&gt;</a:t>
            </a:fld>
            <a:endParaRPr b="0" lang="ru-RU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1.xml"/><Relationship Id="rId2" Type="http://schemas.openxmlformats.org/officeDocument/2006/relationships/notesMaster" Target="../notesMasters/notesMaster1.xml"/>
</Relationships>
</file>

<file path=ppt/notesSlides/_rels/notesSlide10.xml.rels><?xml version="1.0" encoding="UTF-8"?>
<Relationships xmlns="http://schemas.openxmlformats.org/package/2006/relationships"><Relationship Id="rId1" Type="http://schemas.openxmlformats.org/officeDocument/2006/relationships/slide" Target="../slides/slide10.xml"/><Relationship Id="rId2" Type="http://schemas.openxmlformats.org/officeDocument/2006/relationships/notesMaster" Target="../notesMasters/notesMaster1.xml"/>
</Relationships>
</file>

<file path=ppt/notesSlides/_rels/notesSlide15.xml.rels><?xml version="1.0" encoding="UTF-8"?>
<Relationships xmlns="http://schemas.openxmlformats.org/package/2006/relationships"><Relationship Id="rId1" Type="http://schemas.openxmlformats.org/officeDocument/2006/relationships/slide" Target="../slides/slide15.xml"/><Relationship Id="rId2" Type="http://schemas.openxmlformats.org/officeDocument/2006/relationships/notesMaster" Target="../notesMasters/notesMaster1.xml"/>
</Relationships>
</file>

<file path=ppt/notesSlides/_rels/notesSlide17.xml.rels><?xml version="1.0" encoding="UTF-8"?>
<Relationships xmlns="http://schemas.openxmlformats.org/package/2006/relationships"><Relationship Id="rId1" Type="http://schemas.openxmlformats.org/officeDocument/2006/relationships/slide" Target="../slides/slide17.xml"/><Relationship Id="rId2" Type="http://schemas.openxmlformats.org/officeDocument/2006/relationships/notesMaster" Target="../notesMasters/notesMaster1.xml"/>
</Relationships>
</file>

<file path=ppt/notesSlides/_rels/notesSlide2.xml.rels><?xml version="1.0" encoding="UTF-8"?>
<Relationships xmlns="http://schemas.openxmlformats.org/package/2006/relationships"><Relationship Id="rId1" Type="http://schemas.openxmlformats.org/officeDocument/2006/relationships/slide" Target="../slides/slide2.xml"/><Relationship Id="rId2" Type="http://schemas.openxmlformats.org/officeDocument/2006/relationships/notesMaster" Target="../notesMasters/notesMaster1.xml"/>
</Relationships>
</file>

<file path=ppt/notesSlides/_rels/notesSlide22.xml.rels><?xml version="1.0" encoding="UTF-8"?>
<Relationships xmlns="http://schemas.openxmlformats.org/package/2006/relationships"><Relationship Id="rId1" Type="http://schemas.openxmlformats.org/officeDocument/2006/relationships/slide" Target="../slides/slide22.xml"/><Relationship Id="rId2" Type="http://schemas.openxmlformats.org/officeDocument/2006/relationships/notesMaster" Target="../notesMasters/notesMaster1.xml"/>
</Relationships>
</file>

<file path=ppt/notesSlides/_rels/notesSlide23.xml.rels><?xml version="1.0" encoding="UTF-8"?>
<Relationships xmlns="http://schemas.openxmlformats.org/package/2006/relationships"><Relationship Id="rId1" Type="http://schemas.openxmlformats.org/officeDocument/2006/relationships/slide" Target="../slides/slide23.xml"/><Relationship Id="rId2" Type="http://schemas.openxmlformats.org/officeDocument/2006/relationships/notesMaster" Target="../notesMasters/notesMaster1.xml"/>
</Relationships>
</file>

<file path=ppt/notesSlides/_rels/notesSlide32.xml.rels><?xml version="1.0" encoding="UTF-8"?>
<Relationships xmlns="http://schemas.openxmlformats.org/package/2006/relationships"><Relationship Id="rId1" Type="http://schemas.openxmlformats.org/officeDocument/2006/relationships/slide" Target="../slides/slide32.xml"/><Relationship Id="rId2" Type="http://schemas.openxmlformats.org/officeDocument/2006/relationships/notesMaster" Target="../notesMasters/notesMaster1.xml"/>
</Relationships>
</file>

<file path=ppt/notesSlides/_rels/notesSlide7.xml.rels><?xml version="1.0" encoding="UTF-8"?>
<Relationships xmlns="http://schemas.openxmlformats.org/package/2006/relationships"><Relationship Id="rId1" Type="http://schemas.openxmlformats.org/officeDocument/2006/relationships/slide" Target="../slides/slide7.xml"/><Relationship Id="rId2" Type="http://schemas.openxmlformats.org/officeDocument/2006/relationships/notesMaster" Target="../notesMasters/notesMaster1.xml"/>
</Relationships>
</file>

<file path=ppt/notesSlides/_rels/notesSlide9.xml.rels><?xml version="1.0" encoding="UTF-8"?>
<Relationships xmlns="http://schemas.openxmlformats.org/package/2006/relationships"><Relationship Id="rId1" Type="http://schemas.openxmlformats.org/officeDocument/2006/relationships/slide" Target="../slides/slide9.xml"/><Relationship Id="rId2" Type="http://schemas.openxmlformats.org/officeDocument/2006/relationships/notesMaster" Target="../notesMasters/notesMaster1.xml"/>
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CustomShape 1"/>
          <p:cNvSpPr/>
          <p:nvPr/>
        </p:nvSpPr>
        <p:spPr>
          <a:xfrm>
            <a:off x="3884760" y="8685360"/>
            <a:ext cx="2969640" cy="45504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Autofit/>
          </a:bodyPr>
          <a:p>
            <a:pPr algn="r">
              <a:lnSpc>
                <a:spcPct val="100000"/>
              </a:lnSpc>
            </a:pPr>
            <a:fld id="{54E15CAC-7F3D-486F-9418-B5D3C9DC8AEC}" type="slidenum">
              <a:rPr b="0" lang="en-US" sz="1200" spc="-1" strike="noStrike">
                <a:solidFill>
                  <a:srgbClr val="000000"/>
                </a:solidFill>
                <a:latin typeface="Times New Roman"/>
                <a:ea typeface="+mn-ea"/>
              </a:rPr>
              <a:t>&lt;номер&gt;</a:t>
            </a:fld>
            <a:endParaRPr b="0" lang="ru-RU" sz="1200" spc="-1" strike="noStrike">
              <a:latin typeface="Arial"/>
            </a:endParaRPr>
          </a:p>
        </p:txBody>
      </p:sp>
      <p:sp>
        <p:nvSpPr>
          <p:cNvPr id="475" name="PlaceHolder 2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70200" cy="3427200"/>
          </a:xfrm>
          <a:prstGeom prst="rect">
            <a:avLst/>
          </a:prstGeom>
        </p:spPr>
      </p:sp>
      <p:sp>
        <p:nvSpPr>
          <p:cNvPr id="476" name="PlaceHolder 3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4240" cy="41126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ru-RU" sz="2000" spc="-1" strike="noStrike">
              <a:latin typeface="Arial"/>
            </a:endParaRPr>
          </a:p>
        </p:txBody>
      </p:sp>
    </p:spTree>
  </p:cSld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PlaceHolder 1"/>
          <p:cNvSpPr>
            <a:spLocks noGrp="1"/>
          </p:cNvSpPr>
          <p:nvPr>
            <p:ph type="sldImg"/>
          </p:nvPr>
        </p:nvSpPr>
        <p:spPr>
          <a:xfrm>
            <a:off x="1108080" y="812880"/>
            <a:ext cx="5341680" cy="4006440"/>
          </a:xfrm>
          <a:prstGeom prst="rect">
            <a:avLst/>
          </a:prstGeom>
        </p:spPr>
      </p:sp>
      <p:sp>
        <p:nvSpPr>
          <p:cNvPr id="487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5840" cy="4809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216000" indent="-214560">
              <a:lnSpc>
                <a:spcPct val="100000"/>
              </a:lnSpc>
              <a:tabLst>
                <a:tab algn="l" pos="0"/>
              </a:tabLst>
            </a:pPr>
            <a:r>
              <a:rPr b="0" lang="ru-RU" sz="2000" spc="-1" strike="noStrike">
                <a:latin typeface="Arial"/>
              </a:rPr>
              <a:t>Посадка молодого сада   на территории школы .</a:t>
            </a:r>
            <a:endParaRPr b="0" lang="ru-RU" sz="2000" spc="-1" strike="noStrike">
              <a:latin typeface="Arial"/>
            </a:endParaRPr>
          </a:p>
        </p:txBody>
      </p:sp>
      <p:sp>
        <p:nvSpPr>
          <p:cNvPr id="488" name="CustomShape 3"/>
          <p:cNvSpPr/>
          <p:nvPr/>
        </p:nvSpPr>
        <p:spPr>
          <a:xfrm>
            <a:off x="4278960" y="10157400"/>
            <a:ext cx="3278880" cy="532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noAutofit/>
          </a:bodyPr>
          <a:p>
            <a:pPr algn="r">
              <a:lnSpc>
                <a:spcPct val="100000"/>
              </a:lnSpc>
            </a:pPr>
            <a:fld id="{B94184D7-502E-4DB8-B1CE-1B129059743D}" type="slidenum">
              <a:rPr b="0" lang="ru-RU" sz="1400" spc="-1" strike="noStrike">
                <a:solidFill>
                  <a:srgbClr val="000000"/>
                </a:solidFill>
                <a:latin typeface="Times New Roman"/>
                <a:ea typeface="+mn-ea"/>
              </a:rPr>
              <a:t>10</a:t>
            </a:fld>
            <a:endParaRPr b="0" lang="ru-RU" sz="1400" spc="-1" strike="noStrike">
              <a:latin typeface="Arial"/>
            </a:endParaRPr>
          </a:p>
        </p:txBody>
      </p:sp>
    </p:spTree>
  </p:cSld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CustomShape 1"/>
          <p:cNvSpPr/>
          <p:nvPr/>
        </p:nvSpPr>
        <p:spPr>
          <a:xfrm>
            <a:off x="3884760" y="8685360"/>
            <a:ext cx="2969640" cy="45504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Autofit/>
          </a:bodyPr>
          <a:p>
            <a:pPr algn="r">
              <a:lnSpc>
                <a:spcPct val="100000"/>
              </a:lnSpc>
            </a:pPr>
            <a:fld id="{5142A7C7-5D25-46ED-9E01-2160CD4E9D47}" type="slidenum">
              <a:rPr b="0" lang="en-US" sz="1200" spc="-1" strike="noStrike">
                <a:solidFill>
                  <a:srgbClr val="000000"/>
                </a:solidFill>
                <a:latin typeface="Times New Roman"/>
                <a:ea typeface="+mn-ea"/>
              </a:rPr>
              <a:t>&lt;номер&gt;</a:t>
            </a:fld>
            <a:endParaRPr b="0" lang="ru-RU" sz="1200" spc="-1" strike="noStrike">
              <a:latin typeface="Arial"/>
            </a:endParaRPr>
          </a:p>
        </p:txBody>
      </p:sp>
      <p:sp>
        <p:nvSpPr>
          <p:cNvPr id="490" name="PlaceHolder 2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70200" cy="3427200"/>
          </a:xfrm>
          <a:prstGeom prst="rect">
            <a:avLst/>
          </a:prstGeom>
        </p:spPr>
      </p:sp>
      <p:sp>
        <p:nvSpPr>
          <p:cNvPr id="491" name="PlaceHolder 3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4240" cy="41126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ru-RU" sz="2000" spc="-1" strike="noStrike">
              <a:latin typeface="Arial"/>
            </a:endParaRPr>
          </a:p>
        </p:txBody>
      </p:sp>
    </p:spTree>
  </p:cSld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CustomShape 1"/>
          <p:cNvSpPr/>
          <p:nvPr/>
        </p:nvSpPr>
        <p:spPr>
          <a:xfrm>
            <a:off x="3884760" y="8685360"/>
            <a:ext cx="2969640" cy="45504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Autofit/>
          </a:bodyPr>
          <a:p>
            <a:pPr algn="r">
              <a:lnSpc>
                <a:spcPct val="100000"/>
              </a:lnSpc>
            </a:pPr>
            <a:fld id="{70ABFAB2-6BFE-4438-A8F7-ECAF3AB45FE8}" type="slidenum">
              <a:rPr b="0" lang="en-US" sz="1200" spc="-1" strike="noStrike">
                <a:solidFill>
                  <a:srgbClr val="000000"/>
                </a:solidFill>
                <a:latin typeface="Times New Roman"/>
                <a:ea typeface="+mn-ea"/>
              </a:rPr>
              <a:t>&lt;номер&gt;</a:t>
            </a:fld>
            <a:endParaRPr b="0" lang="ru-RU" sz="1200" spc="-1" strike="noStrike">
              <a:latin typeface="Arial"/>
            </a:endParaRPr>
          </a:p>
        </p:txBody>
      </p:sp>
      <p:sp>
        <p:nvSpPr>
          <p:cNvPr id="493" name="PlaceHolder 2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70200" cy="3427200"/>
          </a:xfrm>
          <a:prstGeom prst="rect">
            <a:avLst/>
          </a:prstGeom>
        </p:spPr>
      </p:sp>
      <p:sp>
        <p:nvSpPr>
          <p:cNvPr id="494" name="PlaceHolder 3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4240" cy="41126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ru-RU" sz="2000" spc="-1" strike="noStrike">
              <a:latin typeface="Arial"/>
            </a:endParaRPr>
          </a:p>
        </p:txBody>
      </p:sp>
    </p:spTree>
  </p:cSld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CustomShape 1"/>
          <p:cNvSpPr/>
          <p:nvPr/>
        </p:nvSpPr>
        <p:spPr>
          <a:xfrm>
            <a:off x="3884760" y="8685360"/>
            <a:ext cx="2971080" cy="45648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Autofit/>
          </a:bodyPr>
          <a:p>
            <a:pPr algn="r">
              <a:lnSpc>
                <a:spcPct val="100000"/>
              </a:lnSpc>
            </a:pPr>
            <a:fld id="{6763F44E-A6A7-4A28-9A5E-81F3CC45937F}" type="slidenum">
              <a:rPr b="0" lang="en-US" sz="1200" spc="-1" strike="noStrike">
                <a:solidFill>
                  <a:srgbClr val="000000"/>
                </a:solidFill>
                <a:latin typeface="Times New Roman"/>
                <a:ea typeface="+mn-ea"/>
              </a:rPr>
              <a:t>&lt;номер&gt;</a:t>
            </a:fld>
            <a:endParaRPr b="0" lang="ru-RU" sz="1200" spc="-1" strike="noStrike">
              <a:latin typeface="Arial"/>
            </a:endParaRPr>
          </a:p>
        </p:txBody>
      </p:sp>
      <p:sp>
        <p:nvSpPr>
          <p:cNvPr id="478" name="PlaceHolder 2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71640" cy="3428640"/>
          </a:xfrm>
          <a:prstGeom prst="rect">
            <a:avLst/>
          </a:prstGeom>
        </p:spPr>
      </p:sp>
      <p:sp>
        <p:nvSpPr>
          <p:cNvPr id="479" name="PlaceHolder 3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5680" cy="411408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ru-RU" sz="2000" spc="-1" strike="noStrike">
              <a:latin typeface="Arial"/>
            </a:endParaRPr>
          </a:p>
        </p:txBody>
      </p:sp>
    </p:spTree>
  </p:cSld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CustomShape 1"/>
          <p:cNvSpPr/>
          <p:nvPr/>
        </p:nvSpPr>
        <p:spPr>
          <a:xfrm>
            <a:off x="3884760" y="8685360"/>
            <a:ext cx="2969640" cy="45504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Autofit/>
          </a:bodyPr>
          <a:p>
            <a:pPr algn="r">
              <a:lnSpc>
                <a:spcPct val="100000"/>
              </a:lnSpc>
            </a:pPr>
            <a:fld id="{E88AE47F-96C9-4FB9-B98C-AEABAF664C51}" type="slidenum">
              <a:rPr b="0" lang="en-US" sz="1200" spc="-1" strike="noStrike">
                <a:solidFill>
                  <a:srgbClr val="000000"/>
                </a:solidFill>
                <a:latin typeface="Times New Roman"/>
                <a:ea typeface="+mn-ea"/>
              </a:rPr>
              <a:t>&lt;номер&gt;</a:t>
            </a:fld>
            <a:endParaRPr b="0" lang="ru-RU" sz="1200" spc="-1" strike="noStrike">
              <a:latin typeface="Arial"/>
            </a:endParaRPr>
          </a:p>
        </p:txBody>
      </p:sp>
      <p:sp>
        <p:nvSpPr>
          <p:cNvPr id="496" name="PlaceHolder 2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70200" cy="3427200"/>
          </a:xfrm>
          <a:prstGeom prst="rect">
            <a:avLst/>
          </a:prstGeom>
        </p:spPr>
      </p:sp>
      <p:sp>
        <p:nvSpPr>
          <p:cNvPr id="497" name="PlaceHolder 3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4240" cy="41126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ru-RU" sz="2000" spc="-1" strike="noStrike">
              <a:latin typeface="Arial"/>
            </a:endParaRPr>
          </a:p>
        </p:txBody>
      </p:sp>
    </p:spTree>
  </p:cSld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PlaceHolder 1"/>
          <p:cNvSpPr>
            <a:spLocks noGrp="1"/>
          </p:cNvSpPr>
          <p:nvPr>
            <p:ph type="sldImg"/>
          </p:nvPr>
        </p:nvSpPr>
        <p:spPr>
          <a:xfrm>
            <a:off x="1108080" y="812880"/>
            <a:ext cx="5341680" cy="4006440"/>
          </a:xfrm>
          <a:prstGeom prst="rect">
            <a:avLst/>
          </a:prstGeom>
        </p:spPr>
      </p:sp>
      <p:sp>
        <p:nvSpPr>
          <p:cNvPr id="499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5840" cy="4809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000" spc="-1" strike="noStrike">
              <a:latin typeface="Arial"/>
            </a:endParaRPr>
          </a:p>
        </p:txBody>
      </p:sp>
      <p:sp>
        <p:nvSpPr>
          <p:cNvPr id="500" name="CustomShape 3"/>
          <p:cNvSpPr/>
          <p:nvPr/>
        </p:nvSpPr>
        <p:spPr>
          <a:xfrm>
            <a:off x="4278960" y="10157400"/>
            <a:ext cx="3278880" cy="532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noAutofit/>
          </a:bodyPr>
          <a:p>
            <a:pPr algn="r">
              <a:lnSpc>
                <a:spcPct val="100000"/>
              </a:lnSpc>
            </a:pPr>
            <a:fld id="{E69CB0A2-B702-4A4B-B84C-4403BB009F7E}" type="slidenum">
              <a:rPr b="0" lang="ru-RU" sz="1400" spc="-1" strike="noStrike">
                <a:solidFill>
                  <a:srgbClr val="000000"/>
                </a:solidFill>
                <a:latin typeface="Times New Roman"/>
                <a:ea typeface="+mn-ea"/>
              </a:rPr>
              <a:t>23</a:t>
            </a:fld>
            <a:endParaRPr b="0" lang="ru-RU" sz="1400" spc="-1" strike="noStrike">
              <a:latin typeface="Arial"/>
            </a:endParaRPr>
          </a:p>
        </p:txBody>
      </p:sp>
    </p:spTree>
  </p:cSld>
</p:notes>
</file>

<file path=ppt/notesSlides/notesSlide3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CustomShape 1"/>
          <p:cNvSpPr/>
          <p:nvPr/>
        </p:nvSpPr>
        <p:spPr>
          <a:xfrm>
            <a:off x="3884760" y="8685360"/>
            <a:ext cx="2969640" cy="45504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Autofit/>
          </a:bodyPr>
          <a:p>
            <a:pPr algn="r">
              <a:lnSpc>
                <a:spcPct val="100000"/>
              </a:lnSpc>
            </a:pPr>
            <a:fld id="{96A0931E-0985-4C60-8B2E-A10C7BF4C746}" type="slidenum">
              <a:rPr b="0" lang="en-US" sz="1200" spc="-1" strike="noStrike">
                <a:solidFill>
                  <a:srgbClr val="000000"/>
                </a:solidFill>
                <a:latin typeface="Times New Roman"/>
                <a:ea typeface="+mn-ea"/>
              </a:rPr>
              <a:t>&lt;номер&gt;</a:t>
            </a:fld>
            <a:endParaRPr b="0" lang="ru-RU" sz="1200" spc="-1" strike="noStrike">
              <a:latin typeface="Arial"/>
            </a:endParaRPr>
          </a:p>
        </p:txBody>
      </p:sp>
      <p:sp>
        <p:nvSpPr>
          <p:cNvPr id="502" name="PlaceHolder 2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70200" cy="3427200"/>
          </a:xfrm>
          <a:prstGeom prst="rect">
            <a:avLst/>
          </a:prstGeom>
        </p:spPr>
      </p:sp>
      <p:sp>
        <p:nvSpPr>
          <p:cNvPr id="503" name="PlaceHolder 3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4240" cy="41126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ru-RU" sz="2000" spc="-1" strike="noStrike">
              <a:latin typeface="Arial"/>
            </a:endParaRPr>
          </a:p>
        </p:txBody>
      </p:sp>
    </p:spTree>
  </p:cSld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PlaceHolder 1"/>
          <p:cNvSpPr>
            <a:spLocks noGrp="1"/>
          </p:cNvSpPr>
          <p:nvPr>
            <p:ph type="sldImg"/>
          </p:nvPr>
        </p:nvSpPr>
        <p:spPr>
          <a:xfrm>
            <a:off x="1108080" y="812880"/>
            <a:ext cx="5341680" cy="4006440"/>
          </a:xfrm>
          <a:prstGeom prst="rect">
            <a:avLst/>
          </a:prstGeom>
        </p:spPr>
      </p:sp>
      <p:sp>
        <p:nvSpPr>
          <p:cNvPr id="481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5840" cy="4809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216000" indent="-214560">
              <a:lnSpc>
                <a:spcPct val="100000"/>
              </a:lnSpc>
              <a:tabLst>
                <a:tab algn="l" pos="0"/>
              </a:tabLst>
            </a:pPr>
            <a:r>
              <a:rPr b="0" lang="ru-RU" sz="2000" spc="-1" strike="noStrike">
                <a:latin typeface="+mn-lt"/>
              </a:rPr>
              <a:t>. Дом, в котором я творю</a:t>
            </a:r>
            <a:endParaRPr b="0" lang="ru-RU" sz="2000" spc="-1" strike="noStrike">
              <a:latin typeface="Arial"/>
            </a:endParaRPr>
          </a:p>
          <a:p>
            <a:pPr marL="216000" indent="-214560">
              <a:lnSpc>
                <a:spcPct val="100000"/>
              </a:lnSpc>
              <a:tabLst>
                <a:tab algn="l" pos="0"/>
              </a:tabLst>
            </a:pPr>
            <a:r>
              <a:rPr b="0" lang="ru-RU" sz="2000" spc="-1" strike="noStrike">
                <a:latin typeface="+mn-lt"/>
              </a:rPr>
              <a:t>Очень  сильно я люблю,</a:t>
            </a:r>
            <a:endParaRPr b="0" lang="ru-RU" sz="2000" spc="-1" strike="noStrike">
              <a:latin typeface="Arial"/>
            </a:endParaRPr>
          </a:p>
          <a:p>
            <a:pPr marL="216000" indent="-214560">
              <a:lnSpc>
                <a:spcPct val="100000"/>
              </a:lnSpc>
              <a:tabLst>
                <a:tab algn="l" pos="0"/>
              </a:tabLst>
            </a:pPr>
            <a:r>
              <a:rPr b="0" lang="ru-RU" sz="2000" spc="-1" strike="noStrike">
                <a:latin typeface="+mn-lt"/>
              </a:rPr>
              <a:t> </a:t>
            </a:r>
            <a:r>
              <a:rPr b="0" lang="ru-RU" sz="2000" spc="-1" strike="noStrike">
                <a:latin typeface="+mn-lt"/>
              </a:rPr>
              <a:t>Развиваюсь и учусь, </a:t>
            </a:r>
            <a:endParaRPr b="0" lang="ru-RU" sz="2000" spc="-1" strike="noStrike">
              <a:latin typeface="Arial"/>
            </a:endParaRPr>
          </a:p>
          <a:p>
            <a:pPr marL="216000" indent="-214560">
              <a:lnSpc>
                <a:spcPct val="100000"/>
              </a:lnSpc>
              <a:tabLst>
                <a:tab algn="l" pos="0"/>
              </a:tabLst>
            </a:pPr>
            <a:r>
              <a:rPr b="0" lang="ru-RU" sz="2000" spc="-1" strike="noStrike">
                <a:latin typeface="+mn-lt"/>
              </a:rPr>
              <a:t>И с друзьями веселюсь.</a:t>
            </a:r>
            <a:endParaRPr b="0" lang="ru-RU" sz="2000" spc="-1" strike="noStrike">
              <a:latin typeface="Arial"/>
            </a:endParaRPr>
          </a:p>
          <a:p>
            <a:pPr marL="216000" indent="-214560">
              <a:lnSpc>
                <a:spcPct val="100000"/>
              </a:lnSpc>
              <a:tabLst>
                <a:tab algn="l" pos="0"/>
              </a:tabLst>
            </a:pPr>
            <a:endParaRPr b="0" lang="ru-RU" sz="2000" spc="-1" strike="noStrike">
              <a:latin typeface="Arial"/>
            </a:endParaRPr>
          </a:p>
        </p:txBody>
      </p:sp>
      <p:sp>
        <p:nvSpPr>
          <p:cNvPr id="482" name="CustomShape 3"/>
          <p:cNvSpPr/>
          <p:nvPr/>
        </p:nvSpPr>
        <p:spPr>
          <a:xfrm>
            <a:off x="4278960" y="10157400"/>
            <a:ext cx="3278880" cy="532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noAutofit/>
          </a:bodyPr>
          <a:p>
            <a:pPr algn="r">
              <a:lnSpc>
                <a:spcPct val="100000"/>
              </a:lnSpc>
            </a:pPr>
            <a:fld id="{5064AC5B-3DDD-46AE-B69F-BDE1E47B2E87}" type="slidenum">
              <a:rPr b="0" lang="ru-RU" sz="1400" spc="-1" strike="noStrike">
                <a:solidFill>
                  <a:srgbClr val="000000"/>
                </a:solidFill>
                <a:latin typeface="Times New Roman"/>
                <a:ea typeface="+mn-ea"/>
              </a:rPr>
              <a:t>7</a:t>
            </a:fld>
            <a:endParaRPr b="0" lang="ru-RU" sz="1400" spc="-1" strike="noStrike">
              <a:latin typeface="Arial"/>
            </a:endParaRPr>
          </a:p>
        </p:txBody>
      </p:sp>
    </p:spTree>
  </p:cSld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PlaceHolder 1"/>
          <p:cNvSpPr>
            <a:spLocks noGrp="1"/>
          </p:cNvSpPr>
          <p:nvPr>
            <p:ph type="sldImg"/>
          </p:nvPr>
        </p:nvSpPr>
        <p:spPr>
          <a:xfrm>
            <a:off x="1108080" y="812880"/>
            <a:ext cx="5343120" cy="4008240"/>
          </a:xfrm>
          <a:prstGeom prst="rect">
            <a:avLst/>
          </a:prstGeom>
        </p:spPr>
      </p:sp>
      <p:sp>
        <p:nvSpPr>
          <p:cNvPr id="484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280" cy="481068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marL="216000" indent="-216000">
              <a:lnSpc>
                <a:spcPct val="100000"/>
              </a:lnSpc>
            </a:pPr>
            <a:r>
              <a:rPr b="0" lang="ru-RU" sz="2000" spc="-1" strike="noStrike">
                <a:latin typeface="Arial"/>
              </a:rPr>
              <a:t>Мы, трудолюбивые ребята,</a:t>
            </a:r>
            <a:endParaRPr b="0" lang="ru-RU" sz="20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b="0" lang="ru-RU" sz="2000" spc="-1" strike="noStrike">
                <a:latin typeface="Arial"/>
              </a:rPr>
              <a:t>Очень любим мы порядок</a:t>
            </a:r>
            <a:endParaRPr b="0" lang="ru-RU" sz="20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b="0" lang="ru-RU" sz="2000" spc="-1" strike="noStrike">
                <a:latin typeface="Arial"/>
              </a:rPr>
              <a:t>Мы убираем школьный двор,</a:t>
            </a:r>
            <a:endParaRPr b="0" lang="ru-RU" sz="20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b="0" lang="ru-RU" sz="2000" spc="-1" strike="noStrike">
                <a:latin typeface="Arial"/>
              </a:rPr>
              <a:t>Спортивную площадку, коридор.</a:t>
            </a:r>
            <a:endParaRPr b="0" lang="ru-RU" sz="20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b="0" lang="ru-RU" sz="2000" spc="-1" strike="noStrike">
              <a:latin typeface="Arial"/>
            </a:endParaRPr>
          </a:p>
        </p:txBody>
      </p:sp>
      <p:sp>
        <p:nvSpPr>
          <p:cNvPr id="485" name="TextShape 3"/>
          <p:cNvSpPr txBox="1"/>
          <p:nvPr/>
        </p:nvSpPr>
        <p:spPr>
          <a:xfrm>
            <a:off x="4278960" y="10157400"/>
            <a:ext cx="3280320" cy="5338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b">
            <a:noAutofit/>
          </a:bodyPr>
          <a:p>
            <a:pPr algn="r">
              <a:lnSpc>
                <a:spcPct val="100000"/>
              </a:lnSpc>
            </a:pPr>
            <a:fld id="{A88ACB50-FC2F-4419-AA44-5C0247CE0789}" type="slidenum">
              <a:rPr b="0" lang="ru-RU" sz="1400" spc="-1" strike="noStrike">
                <a:solidFill>
                  <a:srgbClr val="000000"/>
                </a:solidFill>
                <a:latin typeface="Times New Roman"/>
                <a:ea typeface="+mn-ea"/>
              </a:rPr>
              <a:t>&lt;номер&gt;</a:t>
            </a:fld>
            <a:endParaRPr b="0" lang="ru-RU" sz="1400" spc="-1" strike="noStrike">
              <a:latin typeface="Times New Roman"/>
            </a:endParaRPr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6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8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8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8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8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6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2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5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6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0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6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7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8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1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3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0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5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0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1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4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5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9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2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5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6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7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0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1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2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3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4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3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8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3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4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9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2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3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6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7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0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4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5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8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9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0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1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2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5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6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5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5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5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5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5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6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7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5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0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1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5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4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5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5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8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5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2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3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6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6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7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8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9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0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6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6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4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6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6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9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6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6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6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4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5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6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9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6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2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3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7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6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7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9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0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1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7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4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5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6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7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8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7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7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2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7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7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7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7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7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2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3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8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6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7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8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0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1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8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4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8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8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9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8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2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3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4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5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6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8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8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1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8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8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6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8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9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9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2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9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5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6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9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9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0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9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3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9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6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7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8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9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1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2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3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4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5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image" Target="../media/image2.jpeg"/><Relationship Id="rId3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5.xml"/><Relationship Id="rId6" Type="http://schemas.openxmlformats.org/officeDocument/2006/relationships/slideLayout" Target="../slideLayouts/slideLayout16.xml"/><Relationship Id="rId7" Type="http://schemas.openxmlformats.org/officeDocument/2006/relationships/slideLayout" Target="../slideLayouts/slideLayout17.xml"/><Relationship Id="rId8" Type="http://schemas.openxmlformats.org/officeDocument/2006/relationships/slideLayout" Target="../slideLayouts/slideLayout18.xml"/><Relationship Id="rId9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image" Target="../media/image3.jpeg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36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image" Target="../media/image4.jpeg"/><Relationship Id="rId3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1.xml"/><Relationship Id="rId8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47.xml"/><Relationship Id="rId14" Type="http://schemas.openxmlformats.org/officeDocument/2006/relationships/slideLayout" Target="../slideLayouts/slideLayout48.xml"/>
</Relationships>
</file>

<file path=ppt/slideMasters/_rels/slideMaster5.xml.rels><?xml version="1.0" encoding="UTF-8"?>
<Relationships xmlns="http://schemas.openxmlformats.org/package/2006/relationships"><Relationship Id="rId1" Type="http://schemas.openxmlformats.org/officeDocument/2006/relationships/theme" Target="../theme/theme5.xml"/><Relationship Id="rId2" Type="http://schemas.openxmlformats.org/officeDocument/2006/relationships/image" Target="../media/image5.jpeg"/><Relationship Id="rId3" Type="http://schemas.openxmlformats.org/officeDocument/2006/relationships/slideLayout" Target="../slideLayouts/slideLayout49.xml"/><Relationship Id="rId4" Type="http://schemas.openxmlformats.org/officeDocument/2006/relationships/slideLayout" Target="../slideLayouts/slideLayout50.xml"/><Relationship Id="rId5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3.xml"/><Relationship Id="rId8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58.xml"/><Relationship Id="rId13" Type="http://schemas.openxmlformats.org/officeDocument/2006/relationships/slideLayout" Target="../slideLayouts/slideLayout59.xml"/><Relationship Id="rId14" Type="http://schemas.openxmlformats.org/officeDocument/2006/relationships/slideLayout" Target="../slideLayouts/slideLayout60.xml"/>
</Relationships>
</file>

<file path=ppt/slideMasters/_rels/slideMaster6.xml.rels><?xml version="1.0" encoding="UTF-8"?>
<Relationships xmlns="http://schemas.openxmlformats.org/package/2006/relationships"><Relationship Id="rId1" Type="http://schemas.openxmlformats.org/officeDocument/2006/relationships/theme" Target="../theme/theme6.xml"/><Relationship Id="rId2" Type="http://schemas.openxmlformats.org/officeDocument/2006/relationships/image" Target="../media/image6.jpeg"/><Relationship Id="rId3" Type="http://schemas.openxmlformats.org/officeDocument/2006/relationships/slideLayout" Target="../slideLayouts/slideLayout61.xml"/><Relationship Id="rId4" Type="http://schemas.openxmlformats.org/officeDocument/2006/relationships/slideLayout" Target="../slideLayouts/slideLayout62.xml"/><Relationship Id="rId5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5.xml"/><Relationship Id="rId8" Type="http://schemas.openxmlformats.org/officeDocument/2006/relationships/slideLayout" Target="../slideLayouts/slideLayout66.xml"/><Relationship Id="rId9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69.xml"/><Relationship Id="rId12" Type="http://schemas.openxmlformats.org/officeDocument/2006/relationships/slideLayout" Target="../slideLayouts/slideLayout70.xml"/><Relationship Id="rId13" Type="http://schemas.openxmlformats.org/officeDocument/2006/relationships/slideLayout" Target="../slideLayouts/slideLayout71.xml"/><Relationship Id="rId14" Type="http://schemas.openxmlformats.org/officeDocument/2006/relationships/slideLayout" Target="../slideLayouts/slideLayout72.xml"/>
</Relationships>
</file>

<file path=ppt/slideMasters/_rels/slideMaster7.xml.rels><?xml version="1.0" encoding="UTF-8"?>
<Relationships xmlns="http://schemas.openxmlformats.org/package/2006/relationships"><Relationship Id="rId1" Type="http://schemas.openxmlformats.org/officeDocument/2006/relationships/theme" Target="../theme/theme7.xml"/><Relationship Id="rId2" Type="http://schemas.openxmlformats.org/officeDocument/2006/relationships/image" Target="../media/image7.jpeg"/><Relationship Id="rId3" Type="http://schemas.openxmlformats.org/officeDocument/2006/relationships/slideLayout" Target="../slideLayouts/slideLayout73.xml"/><Relationship Id="rId4" Type="http://schemas.openxmlformats.org/officeDocument/2006/relationships/slideLayout" Target="../slideLayouts/slideLayout74.xml"/><Relationship Id="rId5" Type="http://schemas.openxmlformats.org/officeDocument/2006/relationships/slideLayout" Target="../slideLayouts/slideLayout75.xml"/><Relationship Id="rId6" Type="http://schemas.openxmlformats.org/officeDocument/2006/relationships/slideLayout" Target="../slideLayouts/slideLayout76.xml"/><Relationship Id="rId7" Type="http://schemas.openxmlformats.org/officeDocument/2006/relationships/slideLayout" Target="../slideLayouts/slideLayout77.xml"/><Relationship Id="rId8" Type="http://schemas.openxmlformats.org/officeDocument/2006/relationships/slideLayout" Target="../slideLayouts/slideLayout78.xml"/><Relationship Id="rId9" Type="http://schemas.openxmlformats.org/officeDocument/2006/relationships/slideLayout" Target="../slideLayouts/slideLayout79.xml"/><Relationship Id="rId10" Type="http://schemas.openxmlformats.org/officeDocument/2006/relationships/slideLayout" Target="../slideLayouts/slideLayout80.xml"/><Relationship Id="rId11" Type="http://schemas.openxmlformats.org/officeDocument/2006/relationships/slideLayout" Target="../slideLayouts/slideLayout81.xml"/><Relationship Id="rId12" Type="http://schemas.openxmlformats.org/officeDocument/2006/relationships/slideLayout" Target="../slideLayouts/slideLayout82.xml"/><Relationship Id="rId13" Type="http://schemas.openxmlformats.org/officeDocument/2006/relationships/slideLayout" Target="../slideLayouts/slideLayout83.xml"/><Relationship Id="rId14" Type="http://schemas.openxmlformats.org/officeDocument/2006/relationships/slideLayout" Target="../slideLayouts/slideLayout84.xml"/>
</Relationships>
</file>

<file path=ppt/slideMasters/_rels/slideMaster8.xml.rels><?xml version="1.0" encoding="UTF-8"?>
<Relationships xmlns="http://schemas.openxmlformats.org/package/2006/relationships"><Relationship Id="rId1" Type="http://schemas.openxmlformats.org/officeDocument/2006/relationships/theme" Target="../theme/theme8.xml"/><Relationship Id="rId2" Type="http://schemas.openxmlformats.org/officeDocument/2006/relationships/image" Target="../media/image8.jpeg"/><Relationship Id="rId3" Type="http://schemas.openxmlformats.org/officeDocument/2006/relationships/slideLayout" Target="../slideLayouts/slideLayout85.xml"/><Relationship Id="rId4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7.xml"/><Relationship Id="rId6" Type="http://schemas.openxmlformats.org/officeDocument/2006/relationships/slideLayout" Target="../slideLayouts/slideLayout88.xml"/><Relationship Id="rId7" Type="http://schemas.openxmlformats.org/officeDocument/2006/relationships/slideLayout" Target="../slideLayouts/slideLayout89.xml"/><Relationship Id="rId8" Type="http://schemas.openxmlformats.org/officeDocument/2006/relationships/slideLayout" Target="../slideLayouts/slideLayout90.xml"/><Relationship Id="rId9" Type="http://schemas.openxmlformats.org/officeDocument/2006/relationships/slideLayout" Target="../slideLayouts/slideLayout91.xml"/><Relationship Id="rId10" Type="http://schemas.openxmlformats.org/officeDocument/2006/relationships/slideLayout" Target="../slideLayouts/slideLayout92.xml"/><Relationship Id="rId11" Type="http://schemas.openxmlformats.org/officeDocument/2006/relationships/slideLayout" Target="../slideLayouts/slideLayout93.xml"/><Relationship Id="rId12" Type="http://schemas.openxmlformats.org/officeDocument/2006/relationships/slideLayout" Target="../slideLayouts/slideLayout94.xml"/><Relationship Id="rId13" Type="http://schemas.openxmlformats.org/officeDocument/2006/relationships/slideLayout" Target="../slideLayouts/slideLayout95.xml"/><Relationship Id="rId14" Type="http://schemas.openxmlformats.org/officeDocument/2006/relationships/slideLayout" Target="../slideLayouts/slideLayout96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Для правки текста заглавия щёлкните мышью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Для правки структуры щёлкните мышью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Второй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Третий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Четвёртый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Пятый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Шестой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Седьмой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Для правки текста заглавия щёлкните мышью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Для правки структуры щёлкните мышью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Второй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Третий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Четвёртый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Пятый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Шестой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Седьмой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  <p:sldLayoutId id="2147483673" r:id="rId14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8880" cy="1249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Для правки текста заглавия щёлкните мышью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3976920"/>
          </a:xfrm>
          <a:prstGeom prst="rect">
            <a:avLst/>
          </a:prstGeom>
        </p:spPr>
        <p:txBody>
          <a:bodyPr lIns="0" rIns="0" tIns="0" bIns="0">
            <a:normAutofit fontScale="81000"/>
          </a:bodyPr>
          <a:p>
            <a:pPr marL="432000" indent="-324000" algn="ctr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Для правки структуры щёлкните мышью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 algn="ctr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Второй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 algn="ctr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Третий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 algn="ctr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Четвёртый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 algn="ctr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Пятый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 algn="ctr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Шестой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 algn="ctr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Седьмой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440" cy="3976920"/>
          </a:xfrm>
          <a:prstGeom prst="rect">
            <a:avLst/>
          </a:prstGeom>
        </p:spPr>
        <p:txBody>
          <a:bodyPr lIns="0" rIns="0" tIns="0" bIns="0">
            <a:normAutofit fontScale="81000"/>
          </a:bodyPr>
          <a:p>
            <a:pPr marL="432000" indent="-324000" algn="ctr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Для правки структуры щёлкните мышью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 algn="ctr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Второй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 algn="ctr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Третий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 algn="ctr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Четвёртый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 algn="ctr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Пятый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 algn="ctr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Шестой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 algn="ctr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Седьмой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Для правки текста заглавия щёлкните мышью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Для правки структуры щёлкните мышью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Второй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Третий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Четвёртый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Пятый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Шестой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Седьмой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699" r:id="rId14"/>
  </p:sldLayoutIdLst>
</p:sldMaster>
</file>

<file path=ppt/slideMasters/slideMaster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Для правки текста заглавия щёлкните мышью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Для правки структуры щёлкните мышью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Второй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Третий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Четвёртый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Пятый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Шестой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Седьмой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  <p:sldLayoutId id="2147483711" r:id="rId13"/>
    <p:sldLayoutId id="2147483712" r:id="rId14"/>
  </p:sldLayoutIdLst>
</p:sldMaster>
</file>

<file path=ppt/slideMasters/slideMaster6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Для правки текста заглавия щёлкните мышью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Для правки структуры щёлкните мышью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Второй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Третий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Четвёртый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Пятый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Шестой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Седьмой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4" r:id="rId13"/>
    <p:sldLayoutId id="2147483725" r:id="rId14"/>
  </p:sldLayoutIdLst>
</p:sldMaster>
</file>

<file path=ppt/slideMasters/slideMaster7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Для правки текста заглавия щёлкните мышью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Для правки структуры щёлкните мышью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Второй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Третий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Четвёртый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Пятый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Шестой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Седьмой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  <p:sldLayoutId id="2147483736" r:id="rId12"/>
    <p:sldLayoutId id="2147483737" r:id="rId13"/>
    <p:sldLayoutId id="2147483738" r:id="rId14"/>
  </p:sldLayoutIdLst>
</p:sldMaster>
</file>

<file path=ppt/slideMasters/slideMaster8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8880" cy="1249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Для правки текста заглавия щёлкните мышью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3976920"/>
          </a:xfrm>
          <a:prstGeom prst="rect">
            <a:avLst/>
          </a:prstGeom>
        </p:spPr>
        <p:txBody>
          <a:bodyPr lIns="0" rIns="0" tIns="0" bIns="0">
            <a:normAutofit fontScale="81000"/>
          </a:bodyPr>
          <a:p>
            <a:pPr marL="432000" indent="-324000" algn="ctr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Для правки структуры щёлкните мышью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 algn="ctr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Второй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 algn="ctr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Третий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 algn="ctr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Четвёртый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 algn="ctr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Пятый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 algn="ctr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Шестой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 algn="ctr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Седьмой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9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440" cy="3976920"/>
          </a:xfrm>
          <a:prstGeom prst="rect">
            <a:avLst/>
          </a:prstGeom>
        </p:spPr>
        <p:txBody>
          <a:bodyPr lIns="0" rIns="0" tIns="0" bIns="0">
            <a:normAutofit fontScale="81000"/>
          </a:bodyPr>
          <a:p>
            <a:pPr marL="432000" indent="-324000" algn="ctr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Для правки структуры щёлкните мышью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 algn="ctr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Второй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 algn="ctr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Третий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 algn="ctr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Четвёртый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 algn="ctr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Пятый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 algn="ctr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Шестой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 algn="ctr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Седьмой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  <p:sldLayoutId id="2147483749" r:id="rId12"/>
    <p:sldLayoutId id="2147483750" r:id="rId13"/>
    <p:sldLayoutId id="2147483751" r:id="rId14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17.jpeg"/><Relationship Id="rId2" Type="http://schemas.openxmlformats.org/officeDocument/2006/relationships/slideLayout" Target="../slideLayouts/slideLayout37.xml"/><Relationship Id="rId3" Type="http://schemas.openxmlformats.org/officeDocument/2006/relationships/notesSlide" Target="../notesSlides/notesSlide10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18.jpeg"/><Relationship Id="rId2" Type="http://schemas.openxmlformats.org/officeDocument/2006/relationships/image" Target="../media/image19.jpeg"/><Relationship Id="rId3" Type="http://schemas.openxmlformats.org/officeDocument/2006/relationships/slideLayout" Target="../slideLayouts/slideLayout37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20.jpeg"/><Relationship Id="rId2" Type="http://schemas.openxmlformats.org/officeDocument/2006/relationships/image" Target="../media/image21.jpeg"/><Relationship Id="rId3" Type="http://schemas.openxmlformats.org/officeDocument/2006/relationships/slideLayout" Target="../slideLayouts/slideLayout28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22.jpeg"/><Relationship Id="rId2" Type="http://schemas.openxmlformats.org/officeDocument/2006/relationships/image" Target="../media/image23.jpeg"/><Relationship Id="rId3" Type="http://schemas.openxmlformats.org/officeDocument/2006/relationships/slideLayout" Target="../slideLayouts/slideLayout28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24.jpeg"/><Relationship Id="rId2" Type="http://schemas.openxmlformats.org/officeDocument/2006/relationships/image" Target="../media/image25.jpeg"/><Relationship Id="rId3" Type="http://schemas.openxmlformats.org/officeDocument/2006/relationships/slideLayout" Target="../slideLayouts/slideLayout28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26.jpeg"/><Relationship Id="rId2" Type="http://schemas.openxmlformats.org/officeDocument/2006/relationships/image" Target="../media/image27.jpeg"/><Relationship Id="rId3" Type="http://schemas.openxmlformats.org/officeDocument/2006/relationships/image" Target="../media/image28.jpeg"/><Relationship Id="rId4" Type="http://schemas.openxmlformats.org/officeDocument/2006/relationships/slideLayout" Target="../slideLayouts/slideLayout61.xml"/><Relationship Id="rId5" Type="http://schemas.openxmlformats.org/officeDocument/2006/relationships/notesSlide" Target="../notesSlides/notesSlide15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29.jpeg"/><Relationship Id="rId2" Type="http://schemas.openxmlformats.org/officeDocument/2006/relationships/image" Target="../media/image30.jpeg"/><Relationship Id="rId3" Type="http://schemas.openxmlformats.org/officeDocument/2006/relationships/slideLayout" Target="../slideLayouts/slideLayout28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31.jpeg"/><Relationship Id="rId2" Type="http://schemas.openxmlformats.org/officeDocument/2006/relationships/image" Target="../media/image32.jpeg"/><Relationship Id="rId3" Type="http://schemas.openxmlformats.org/officeDocument/2006/relationships/image" Target="../media/image33.jpeg"/><Relationship Id="rId4" Type="http://schemas.openxmlformats.org/officeDocument/2006/relationships/slideLayout" Target="../slideLayouts/slideLayout28.xml"/><Relationship Id="rId5" Type="http://schemas.openxmlformats.org/officeDocument/2006/relationships/notesSlide" Target="../notesSlides/notesSlide17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34.jpeg"/><Relationship Id="rId2" Type="http://schemas.openxmlformats.org/officeDocument/2006/relationships/image" Target="../media/image35.jpeg"/><Relationship Id="rId3" Type="http://schemas.openxmlformats.org/officeDocument/2006/relationships/slideLayout" Target="../slideLayouts/slideLayout28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36.jpeg"/><Relationship Id="rId2" Type="http://schemas.openxmlformats.org/officeDocument/2006/relationships/image" Target="../media/image37.jpeg"/><Relationship Id="rId3" Type="http://schemas.openxmlformats.org/officeDocument/2006/relationships/slideLayout" Target="../slideLayouts/slideLayout28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9.jpeg"/><Relationship Id="rId2" Type="http://schemas.openxmlformats.org/officeDocument/2006/relationships/image" Target="../media/image10.jpeg"/><Relationship Id="rId3" Type="http://schemas.openxmlformats.org/officeDocument/2006/relationships/slideLayout" Target="../slideLayouts/slideLayout13.xml"/><Relationship Id="rId4" Type="http://schemas.openxmlformats.org/officeDocument/2006/relationships/notesSlide" Target="../notesSlides/notesSlide2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38.jpeg"/><Relationship Id="rId2" Type="http://schemas.openxmlformats.org/officeDocument/2006/relationships/image" Target="../media/image39.jpeg"/><Relationship Id="rId3" Type="http://schemas.openxmlformats.org/officeDocument/2006/relationships/slideLayout" Target="../slideLayouts/slideLayout28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40.jpeg"/><Relationship Id="rId2" Type="http://schemas.openxmlformats.org/officeDocument/2006/relationships/image" Target="../media/image41.jpeg"/><Relationship Id="rId3" Type="http://schemas.openxmlformats.org/officeDocument/2006/relationships/slideLayout" Target="../slideLayouts/slideLayout28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42.jpeg"/><Relationship Id="rId2" Type="http://schemas.openxmlformats.org/officeDocument/2006/relationships/image" Target="../media/image43.jpeg"/><Relationship Id="rId3" Type="http://schemas.openxmlformats.org/officeDocument/2006/relationships/slideLayout" Target="../slideLayouts/slideLayout61.xml"/><Relationship Id="rId4" Type="http://schemas.openxmlformats.org/officeDocument/2006/relationships/notesSlide" Target="../notesSlides/notesSlide22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44.jpeg"/><Relationship Id="rId2" Type="http://schemas.openxmlformats.org/officeDocument/2006/relationships/image" Target="../media/image45.jpeg"/><Relationship Id="rId3" Type="http://schemas.openxmlformats.org/officeDocument/2006/relationships/slideLayout" Target="../slideLayouts/slideLayout28.xml"/><Relationship Id="rId4" Type="http://schemas.openxmlformats.org/officeDocument/2006/relationships/notesSlide" Target="../notesSlides/notesSlide23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image" Target="../media/image46.jpeg"/><Relationship Id="rId2" Type="http://schemas.openxmlformats.org/officeDocument/2006/relationships/slideLayout" Target="../slideLayouts/slideLayout37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image" Target="../media/image47.jpeg"/><Relationship Id="rId2" Type="http://schemas.openxmlformats.org/officeDocument/2006/relationships/image" Target="../media/image48.jpeg"/><Relationship Id="rId3" Type="http://schemas.openxmlformats.org/officeDocument/2006/relationships/slideLayout" Target="../slideLayouts/slideLayout73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image" Target="../media/image49.jpeg"/><Relationship Id="rId2" Type="http://schemas.openxmlformats.org/officeDocument/2006/relationships/image" Target="../media/image50.jpeg"/><Relationship Id="rId3" Type="http://schemas.openxmlformats.org/officeDocument/2006/relationships/slideLayout" Target="../slideLayouts/slideLayout28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image" Target="../media/image51.jpeg"/><Relationship Id="rId2" Type="http://schemas.openxmlformats.org/officeDocument/2006/relationships/image" Target="../media/image52.png"/><Relationship Id="rId3" Type="http://schemas.openxmlformats.org/officeDocument/2006/relationships/slideLayout" Target="../slideLayouts/slideLayout28.xml"/>
</Relationships>
</file>

<file path=ppt/slides/_rels/slide28.xml.rels><?xml version="1.0" encoding="UTF-8"?>
<Relationships xmlns="http://schemas.openxmlformats.org/package/2006/relationships"><Relationship Id="rId1" Type="http://schemas.openxmlformats.org/officeDocument/2006/relationships/image" Target="../media/image53.jpeg"/><Relationship Id="rId2" Type="http://schemas.openxmlformats.org/officeDocument/2006/relationships/image" Target="../media/image54.jpeg"/><Relationship Id="rId3" Type="http://schemas.openxmlformats.org/officeDocument/2006/relationships/slideLayout" Target="../slideLayouts/slideLayout28.xml"/>
</Relationships>
</file>

<file path=ppt/slides/_rels/slide29.xml.rels><?xml version="1.0" encoding="UTF-8"?>
<Relationships xmlns="http://schemas.openxmlformats.org/package/2006/relationships"><Relationship Id="rId1" Type="http://schemas.openxmlformats.org/officeDocument/2006/relationships/image" Target="../media/image55.jpeg"/><Relationship Id="rId2" Type="http://schemas.openxmlformats.org/officeDocument/2006/relationships/image" Target="../media/image56.jpeg"/><Relationship Id="rId3" Type="http://schemas.openxmlformats.org/officeDocument/2006/relationships/slideLayout" Target="../slideLayouts/slideLayout28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11.jpeg"/><Relationship Id="rId2" Type="http://schemas.openxmlformats.org/officeDocument/2006/relationships/slideLayout" Target="../slideLayouts/slideLayout13.xml"/>
</Relationships>
</file>

<file path=ppt/slides/_rels/slide30.xml.rels><?xml version="1.0" encoding="UTF-8"?>
<Relationships xmlns="http://schemas.openxmlformats.org/package/2006/relationships"><Relationship Id="rId1" Type="http://schemas.openxmlformats.org/officeDocument/2006/relationships/image" Target="../media/image57.jpeg"/><Relationship Id="rId2" Type="http://schemas.openxmlformats.org/officeDocument/2006/relationships/image" Target="../media/image58.jpeg"/><Relationship Id="rId3" Type="http://schemas.openxmlformats.org/officeDocument/2006/relationships/slideLayout" Target="../slideLayouts/slideLayout28.xml"/>
</Relationships>
</file>

<file path=ppt/slides/_rels/slide31.xml.rels><?xml version="1.0" encoding="UTF-8"?>
<Relationships xmlns="http://schemas.openxmlformats.org/package/2006/relationships"><Relationship Id="rId1" Type="http://schemas.openxmlformats.org/officeDocument/2006/relationships/image" Target="../media/image59.png"/><Relationship Id="rId2" Type="http://schemas.openxmlformats.org/officeDocument/2006/relationships/image" Target="../media/image60.jpeg"/><Relationship Id="rId3" Type="http://schemas.openxmlformats.org/officeDocument/2006/relationships/slideLayout" Target="../slideLayouts/slideLayout88.xml"/>
</Relationships>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2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12.jpeg"/><Relationship Id="rId2" Type="http://schemas.openxmlformats.org/officeDocument/2006/relationships/slideLayout" Target="../slideLayouts/slideLayout28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7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13.jpeg"/><Relationship Id="rId2" Type="http://schemas.openxmlformats.org/officeDocument/2006/relationships/slideLayout" Target="../slideLayouts/slideLayout37.xml"/><Relationship Id="rId3" Type="http://schemas.openxmlformats.org/officeDocument/2006/relationships/notesSlide" Target="../notesSlides/notesSlide7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7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14.jpeg"/><Relationship Id="rId2" Type="http://schemas.openxmlformats.org/officeDocument/2006/relationships/image" Target="../media/image15.jpeg"/><Relationship Id="rId3" Type="http://schemas.openxmlformats.org/officeDocument/2006/relationships/image" Target="../media/image16.jpeg"/><Relationship Id="rId4" Type="http://schemas.openxmlformats.org/officeDocument/2006/relationships/slideLayout" Target="../slideLayouts/slideLayout49.xml"/><Relationship Id="rId5" Type="http://schemas.openxmlformats.org/officeDocument/2006/relationships/notesSlide" Target="../notesSlides/notesSlide9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CustomShape 1"/>
          <p:cNvSpPr/>
          <p:nvPr/>
        </p:nvSpPr>
        <p:spPr>
          <a:xfrm>
            <a:off x="0" y="0"/>
            <a:ext cx="9141840" cy="1918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ru-RU" sz="6000" spc="-1" strike="noStrike">
                <a:solidFill>
                  <a:srgbClr val="ffffff"/>
                </a:solidFill>
                <a:latin typeface="Comic Sans MS"/>
                <a:ea typeface="DejaVu Sans"/>
              </a:rPr>
              <a:t>Проект </a:t>
            </a:r>
            <a:endParaRPr b="0" lang="ru-RU" sz="6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6000" spc="-1" strike="noStrike">
                <a:solidFill>
                  <a:srgbClr val="ffffff"/>
                </a:solidFill>
                <a:latin typeface="Comic Sans MS"/>
                <a:ea typeface="DejaVu Sans"/>
              </a:rPr>
              <a:t>«ДОБРОЕ СЕРДЦЕ»</a:t>
            </a:r>
            <a:endParaRPr b="0" lang="ru-RU" sz="6000" spc="-1" strike="noStrike">
              <a:latin typeface="Arial"/>
            </a:endParaRPr>
          </a:p>
        </p:txBody>
      </p:sp>
      <p:sp>
        <p:nvSpPr>
          <p:cNvPr id="313" name="CustomShape 2"/>
          <p:cNvSpPr/>
          <p:nvPr/>
        </p:nvSpPr>
        <p:spPr>
          <a:xfrm>
            <a:off x="288000" y="4072680"/>
            <a:ext cx="4424760" cy="3288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25000"/>
              </a:lnSpc>
            </a:pPr>
            <a:r>
              <a:rPr b="0" lang="ru-RU" sz="2800" spc="-1" strike="noStrike">
                <a:solidFill>
                  <a:srgbClr val="ffffff"/>
                </a:solidFill>
                <a:latin typeface="Comic Sans MS"/>
                <a:ea typeface="DejaVu Sans"/>
              </a:rPr>
              <a:t>Выполнен обучающейся </a:t>
            </a:r>
            <a:endParaRPr b="0" lang="ru-RU" sz="2800" spc="-1" strike="noStrike">
              <a:latin typeface="Arial"/>
            </a:endParaRPr>
          </a:p>
          <a:p>
            <a:pPr algn="ctr">
              <a:lnSpc>
                <a:spcPct val="125000"/>
              </a:lnSpc>
            </a:pPr>
            <a:r>
              <a:rPr b="0" lang="ru-RU" sz="2800" spc="-1" strike="noStrike">
                <a:solidFill>
                  <a:srgbClr val="ffffff"/>
                </a:solidFill>
                <a:latin typeface="Comic Sans MS"/>
                <a:ea typeface="DejaVu Sans"/>
              </a:rPr>
              <a:t>7 класса</a:t>
            </a:r>
            <a:endParaRPr b="0" lang="ru-RU" sz="2800" spc="-1" strike="noStrike">
              <a:latin typeface="Arial"/>
            </a:endParaRPr>
          </a:p>
          <a:p>
            <a:pPr algn="ctr">
              <a:lnSpc>
                <a:spcPct val="125000"/>
              </a:lnSpc>
            </a:pPr>
            <a:r>
              <a:rPr b="0" lang="ru-RU" sz="2800" spc="-1" strike="noStrike">
                <a:solidFill>
                  <a:srgbClr val="ffffff"/>
                </a:solidFill>
                <a:latin typeface="Comic Sans MS"/>
                <a:ea typeface="DejaVu Sans"/>
              </a:rPr>
              <a:t>Токмаковой Ириной</a:t>
            </a:r>
            <a:endParaRPr b="0" lang="ru-RU" sz="2800" spc="-1" strike="noStrike">
              <a:latin typeface="Arial"/>
            </a:endParaRPr>
          </a:p>
          <a:p>
            <a:pPr algn="ctr">
              <a:lnSpc>
                <a:spcPct val="125000"/>
              </a:lnSpc>
            </a:pPr>
            <a:r>
              <a:rPr b="0" lang="ru-RU" sz="2800" spc="-1" strike="noStrike">
                <a:solidFill>
                  <a:srgbClr val="ffffff"/>
                </a:solidFill>
                <a:latin typeface="Comic Sans MS"/>
                <a:ea typeface="DejaVu Sans"/>
              </a:rPr>
              <a:t> </a:t>
            </a:r>
            <a:r>
              <a:rPr b="0" lang="ru-RU" sz="2800" spc="-1" strike="noStrike">
                <a:solidFill>
                  <a:srgbClr val="ffffff"/>
                </a:solidFill>
                <a:latin typeface="Comic Sans MS"/>
                <a:ea typeface="DejaVu Sans"/>
              </a:rPr>
              <a:t>МБОУ «ЛУКОВСКАЯ СОШ»</a:t>
            </a:r>
            <a:endParaRPr b="0" lang="ru-RU" sz="2800" spc="-1" strike="noStrike">
              <a:latin typeface="Arial"/>
            </a:endParaRPr>
          </a:p>
        </p:txBody>
      </p:sp>
    </p:spTree>
  </p:cSld>
  <p:transition spd="slow">
    <p:dissolve/>
  </p:transition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CustomShape 1"/>
          <p:cNvSpPr/>
          <p:nvPr/>
        </p:nvSpPr>
        <p:spPr>
          <a:xfrm>
            <a:off x="457200" y="380880"/>
            <a:ext cx="7770240" cy="702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4400" spc="-1" strike="noStrike">
                <a:solidFill>
                  <a:srgbClr val="ffff00"/>
                </a:solidFill>
                <a:latin typeface="Times New Roman"/>
                <a:ea typeface="DejaVu Sans"/>
              </a:rPr>
              <a:t>Акция « Новый сад»</a:t>
            </a:r>
            <a:endParaRPr b="0" lang="ru-RU" sz="4400" spc="-1" strike="noStrike">
              <a:latin typeface="Arial"/>
            </a:endParaRPr>
          </a:p>
        </p:txBody>
      </p:sp>
      <p:sp>
        <p:nvSpPr>
          <p:cNvPr id="347" name="CustomShape 2"/>
          <p:cNvSpPr/>
          <p:nvPr/>
        </p:nvSpPr>
        <p:spPr>
          <a:xfrm>
            <a:off x="914760" y="1571760"/>
            <a:ext cx="7370280" cy="3975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800" spc="-1" strike="noStrike">
              <a:latin typeface="Arial"/>
            </a:endParaRPr>
          </a:p>
        </p:txBody>
      </p:sp>
      <p:pic>
        <p:nvPicPr>
          <p:cNvPr id="348" name="Picture 2" descr="J:\репортер\IMG-20220429-WA0000.jpg"/>
          <p:cNvPicPr/>
          <p:nvPr/>
        </p:nvPicPr>
        <p:blipFill>
          <a:blip r:embed="rId1"/>
          <a:stretch/>
        </p:blipFill>
        <p:spPr>
          <a:xfrm>
            <a:off x="1000080" y="1628640"/>
            <a:ext cx="4939560" cy="4392000"/>
          </a:xfrm>
          <a:prstGeom prst="rect">
            <a:avLst/>
          </a:prstGeom>
          <a:ln>
            <a:noFill/>
          </a:ln>
        </p:spPr>
      </p:pic>
      <p:sp>
        <p:nvSpPr>
          <p:cNvPr id="349" name="CustomShape 3"/>
          <p:cNvSpPr/>
          <p:nvPr/>
        </p:nvSpPr>
        <p:spPr>
          <a:xfrm>
            <a:off x="6084000" y="1772640"/>
            <a:ext cx="2880000" cy="2284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А –ну, зайди в наш новый сад,</a:t>
            </a: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И ты увидишь в нем ребят.</a:t>
            </a: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Они сажают деревья и цветы</a:t>
            </a: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Разнообразия и красоты  полны.</a:t>
            </a:r>
            <a:endParaRPr b="0" lang="ru-RU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CustomShape 1"/>
          <p:cNvSpPr/>
          <p:nvPr/>
        </p:nvSpPr>
        <p:spPr>
          <a:xfrm>
            <a:off x="457200" y="380880"/>
            <a:ext cx="7770240" cy="702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51" name="CustomShape 2"/>
          <p:cNvSpPr/>
          <p:nvPr/>
        </p:nvSpPr>
        <p:spPr>
          <a:xfrm>
            <a:off x="457200" y="1604520"/>
            <a:ext cx="8227440" cy="3975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352" name="Picture 2" descr="J:\ФОТО ПИОНЕРновый\Пионер\IMG_20220426_111911.jpg"/>
          <p:cNvPicPr/>
          <p:nvPr/>
        </p:nvPicPr>
        <p:blipFill>
          <a:blip r:embed="rId1"/>
          <a:stretch/>
        </p:blipFill>
        <p:spPr>
          <a:xfrm>
            <a:off x="5508000" y="1604520"/>
            <a:ext cx="3075840" cy="2544120"/>
          </a:xfrm>
          <a:prstGeom prst="rect">
            <a:avLst/>
          </a:prstGeom>
          <a:ln>
            <a:noFill/>
          </a:ln>
        </p:spPr>
      </p:pic>
      <p:pic>
        <p:nvPicPr>
          <p:cNvPr id="353" name="Рисунок 4" descr="I:\DCIM\100PHOTO\SAM_0107.JPG"/>
          <p:cNvPicPr/>
          <p:nvPr/>
        </p:nvPicPr>
        <p:blipFill>
          <a:blip r:embed="rId2"/>
          <a:stretch/>
        </p:blipFill>
        <p:spPr>
          <a:xfrm>
            <a:off x="857160" y="1571760"/>
            <a:ext cx="4498920" cy="3855960"/>
          </a:xfrm>
          <a:prstGeom prst="rect">
            <a:avLst/>
          </a:prstGeom>
          <a:ln>
            <a:noFill/>
          </a:ln>
        </p:spPr>
      </p:pic>
      <p:sp>
        <p:nvSpPr>
          <p:cNvPr id="354" name="CustomShape 3"/>
          <p:cNvSpPr/>
          <p:nvPr/>
        </p:nvSpPr>
        <p:spPr>
          <a:xfrm>
            <a:off x="5508000" y="4221000"/>
            <a:ext cx="3384000" cy="1736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И тут мы не сидим без дела,</a:t>
            </a: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Сажаем мы  плодовые  растения:</a:t>
            </a: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Малина, вишни, абрикосы</a:t>
            </a: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И яблоки размером  с целого кокоса.</a:t>
            </a:r>
            <a:endParaRPr b="0" lang="ru-RU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CustomShape 1"/>
          <p:cNvSpPr/>
          <p:nvPr/>
        </p:nvSpPr>
        <p:spPr>
          <a:xfrm>
            <a:off x="4674240" y="1604520"/>
            <a:ext cx="4014000" cy="3975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56" name="CustomShape 2"/>
          <p:cNvSpPr/>
          <p:nvPr/>
        </p:nvSpPr>
        <p:spPr>
          <a:xfrm>
            <a:off x="4674240" y="1604520"/>
            <a:ext cx="4014000" cy="3975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57" name="CustomShape 3"/>
          <p:cNvSpPr/>
          <p:nvPr/>
        </p:nvSpPr>
        <p:spPr>
          <a:xfrm>
            <a:off x="457200" y="380880"/>
            <a:ext cx="7770240" cy="702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ffff00"/>
                </a:solidFill>
                <a:latin typeface="Arial"/>
                <a:ea typeface="DejaVu Sans"/>
              </a:rPr>
              <a:t>ЭКОЛОГИЧЕСКИЙ ДЕСАНТ НА ГИДРОЛОГИЧЕСК</a:t>
            </a:r>
            <a:r>
              <a:rPr b="0" lang="ru-RU" sz="2400" spc="-1" strike="noStrike">
                <a:solidFill>
                  <a:srgbClr val="ffff00"/>
                </a:solidFill>
                <a:latin typeface="Arial"/>
                <a:ea typeface="DejaVu Sans"/>
              </a:rPr>
              <a:t>ий</a:t>
            </a:r>
            <a:r>
              <a:rPr b="0" lang="ru-RU" sz="1800" spc="-1" strike="noStrike">
                <a:solidFill>
                  <a:srgbClr val="ffff00"/>
                </a:solidFill>
                <a:latin typeface="Arial"/>
                <a:ea typeface="DejaVu Sans"/>
              </a:rPr>
              <a:t> ИСТОЧНИК</a:t>
            </a:r>
            <a:endParaRPr b="0" lang="ru-RU" sz="1800" spc="-1" strike="noStrike">
              <a:latin typeface="Arial"/>
            </a:endParaRPr>
          </a:p>
        </p:txBody>
      </p:sp>
      <p:pic>
        <p:nvPicPr>
          <p:cNvPr id="358" name="Picture 2" descr="C:\Users\Татьяна\Desktop\Рисунок1.jpg"/>
          <p:cNvPicPr/>
          <p:nvPr/>
        </p:nvPicPr>
        <p:blipFill>
          <a:blip r:embed="rId1"/>
          <a:stretch/>
        </p:blipFill>
        <p:spPr>
          <a:xfrm>
            <a:off x="428760" y="1643040"/>
            <a:ext cx="3998880" cy="3441960"/>
          </a:xfrm>
          <a:prstGeom prst="rect">
            <a:avLst/>
          </a:prstGeom>
          <a:ln>
            <a:noFill/>
          </a:ln>
        </p:spPr>
      </p:pic>
      <p:pic>
        <p:nvPicPr>
          <p:cNvPr id="359" name="Picture 3" descr="C:\Users\Татьяна\Desktop\Рисунок2.jpg"/>
          <p:cNvPicPr/>
          <p:nvPr/>
        </p:nvPicPr>
        <p:blipFill>
          <a:blip r:embed="rId2"/>
          <a:stretch/>
        </p:blipFill>
        <p:spPr>
          <a:xfrm flipH="1">
            <a:off x="4572360" y="1643040"/>
            <a:ext cx="4166640" cy="3441960"/>
          </a:xfrm>
          <a:prstGeom prst="rect">
            <a:avLst/>
          </a:prstGeom>
          <a:ln>
            <a:noFill/>
          </a:ln>
        </p:spPr>
      </p:pic>
      <p:sp>
        <p:nvSpPr>
          <p:cNvPr id="360" name="CustomShape 4"/>
          <p:cNvSpPr/>
          <p:nvPr/>
        </p:nvSpPr>
        <p:spPr>
          <a:xfrm>
            <a:off x="2428200" y="5301360"/>
            <a:ext cx="3871440" cy="1187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Наш волонтеровский отряд</a:t>
            </a: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Самый замечательный.</a:t>
            </a: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Состоит он из ребят </a:t>
            </a: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Добрых и старательных.</a:t>
            </a:r>
            <a:endParaRPr b="0" lang="ru-RU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CustomShape 1"/>
          <p:cNvSpPr/>
          <p:nvPr/>
        </p:nvSpPr>
        <p:spPr>
          <a:xfrm>
            <a:off x="457200" y="380880"/>
            <a:ext cx="7770240" cy="702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3200" spc="-1" strike="noStrike">
                <a:solidFill>
                  <a:srgbClr val="ffff00"/>
                </a:solidFill>
                <a:latin typeface="Arial"/>
                <a:ea typeface="DejaVu Sans"/>
              </a:rPr>
              <a:t>МОНИТОРИНГ РОДНИКОВ</a:t>
            </a:r>
            <a:endParaRPr b="0" lang="ru-RU" sz="3200" spc="-1" strike="noStrike">
              <a:latin typeface="Arial"/>
            </a:endParaRPr>
          </a:p>
        </p:txBody>
      </p:sp>
      <p:sp>
        <p:nvSpPr>
          <p:cNvPr id="362" name="CustomShape 2"/>
          <p:cNvSpPr/>
          <p:nvPr/>
        </p:nvSpPr>
        <p:spPr>
          <a:xfrm>
            <a:off x="4674240" y="1604520"/>
            <a:ext cx="4014000" cy="3975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63" name="CustomShape 3"/>
          <p:cNvSpPr/>
          <p:nvPr/>
        </p:nvSpPr>
        <p:spPr>
          <a:xfrm>
            <a:off x="4674240" y="1604520"/>
            <a:ext cx="4014000" cy="3975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364" name="Picture 2" descr="C:\Users\Татьяна\Desktop\Рисунок3.jpg"/>
          <p:cNvPicPr/>
          <p:nvPr/>
        </p:nvPicPr>
        <p:blipFill>
          <a:blip r:embed="rId1"/>
          <a:stretch/>
        </p:blipFill>
        <p:spPr>
          <a:xfrm>
            <a:off x="428760" y="1571760"/>
            <a:ext cx="3854880" cy="3296880"/>
          </a:xfrm>
          <a:prstGeom prst="rect">
            <a:avLst/>
          </a:prstGeom>
          <a:ln>
            <a:noFill/>
          </a:ln>
        </p:spPr>
      </p:pic>
      <p:pic>
        <p:nvPicPr>
          <p:cNvPr id="365" name="Picture 4" descr="C:\Users\Татьяна\Desktop\Рисунок4.jpg"/>
          <p:cNvPicPr/>
          <p:nvPr/>
        </p:nvPicPr>
        <p:blipFill>
          <a:blip r:embed="rId2"/>
          <a:stretch/>
        </p:blipFill>
        <p:spPr>
          <a:xfrm>
            <a:off x="4428000" y="1643040"/>
            <a:ext cx="4282920" cy="3225600"/>
          </a:xfrm>
          <a:prstGeom prst="rect">
            <a:avLst/>
          </a:prstGeom>
          <a:ln>
            <a:noFill/>
          </a:ln>
        </p:spPr>
      </p:pic>
      <p:sp>
        <p:nvSpPr>
          <p:cNvPr id="366" name="CustomShape 4"/>
          <p:cNvSpPr/>
          <p:nvPr/>
        </p:nvSpPr>
        <p:spPr>
          <a:xfrm>
            <a:off x="2627640" y="5301360"/>
            <a:ext cx="4824000" cy="1187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Посмотрите на родник -</a:t>
            </a: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Как он быстр и как красив, </a:t>
            </a: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А водичка, как чиста,</a:t>
            </a: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Умывайся в ней всегда!</a:t>
            </a:r>
            <a:endParaRPr b="0" lang="ru-RU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CustomShape 1"/>
          <p:cNvSpPr/>
          <p:nvPr/>
        </p:nvSpPr>
        <p:spPr>
          <a:xfrm>
            <a:off x="457200" y="380880"/>
            <a:ext cx="7770240" cy="702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800" spc="-1" strike="noStrike">
                <a:solidFill>
                  <a:srgbClr val="ffff00"/>
                </a:solidFill>
                <a:latin typeface="Arial"/>
                <a:ea typeface="DejaVu Sans"/>
              </a:rPr>
              <a:t>ЭКОЭКСКУРСИЯ «ПРИРОДА РОДНЫХ МЕСТ»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368" name="CustomShape 2"/>
          <p:cNvSpPr/>
          <p:nvPr/>
        </p:nvSpPr>
        <p:spPr>
          <a:xfrm>
            <a:off x="4674240" y="1604520"/>
            <a:ext cx="4014000" cy="3975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69" name="CustomShape 3"/>
          <p:cNvSpPr/>
          <p:nvPr/>
        </p:nvSpPr>
        <p:spPr>
          <a:xfrm>
            <a:off x="4674240" y="1604520"/>
            <a:ext cx="4014000" cy="3975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370" name="Picture 2" descr="J:\репортер\IMG_20221007_130243.jpg"/>
          <p:cNvPicPr/>
          <p:nvPr/>
        </p:nvPicPr>
        <p:blipFill>
          <a:blip r:embed="rId1"/>
          <a:stretch/>
        </p:blipFill>
        <p:spPr>
          <a:xfrm>
            <a:off x="500040" y="1637280"/>
            <a:ext cx="3434040" cy="3591720"/>
          </a:xfrm>
          <a:prstGeom prst="rect">
            <a:avLst/>
          </a:prstGeom>
          <a:ln>
            <a:noFill/>
          </a:ln>
        </p:spPr>
      </p:pic>
      <p:pic>
        <p:nvPicPr>
          <p:cNvPr id="371" name="Picture 3" descr="J:\репортер\IMG_20221012_125740.jpg"/>
          <p:cNvPicPr/>
          <p:nvPr/>
        </p:nvPicPr>
        <p:blipFill>
          <a:blip r:embed="rId2"/>
          <a:stretch/>
        </p:blipFill>
        <p:spPr>
          <a:xfrm>
            <a:off x="4714920" y="1604520"/>
            <a:ext cx="3673080" cy="3627720"/>
          </a:xfrm>
          <a:prstGeom prst="rect">
            <a:avLst/>
          </a:prstGeom>
          <a:ln>
            <a:noFill/>
          </a:ln>
        </p:spPr>
      </p:pic>
      <p:sp>
        <p:nvSpPr>
          <p:cNvPr id="372" name="CustomShape 4"/>
          <p:cNvSpPr/>
          <p:nvPr/>
        </p:nvSpPr>
        <p:spPr>
          <a:xfrm>
            <a:off x="2217240" y="5348520"/>
            <a:ext cx="4226400" cy="1461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На экскурсию мы ходим</a:t>
            </a: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Чтоб природу лучше узнать,</a:t>
            </a: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Для гербария листочков собрать, </a:t>
            </a: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Свежим воздухом всем подышать.</a:t>
            </a: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CustomShape 1"/>
          <p:cNvSpPr/>
          <p:nvPr/>
        </p:nvSpPr>
        <p:spPr>
          <a:xfrm>
            <a:off x="1785960" y="0"/>
            <a:ext cx="7355880" cy="622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25000"/>
              </a:lnSpc>
            </a:pPr>
            <a:r>
              <a:rPr b="0" lang="ru-RU" sz="2800" spc="-1" strike="noStrike">
                <a:solidFill>
                  <a:srgbClr val="ffc000"/>
                </a:solidFill>
                <a:latin typeface="Arial"/>
                <a:ea typeface="DejaVu Sans"/>
              </a:rPr>
              <a:t>АКЦИЯ « ЧИСТЫЙ ОБЕЛИСК»</a:t>
            </a:r>
            <a:endParaRPr b="0" lang="ru-RU" sz="2800" spc="-1" strike="noStrike">
              <a:latin typeface="Arial"/>
            </a:endParaRPr>
          </a:p>
        </p:txBody>
      </p:sp>
      <p:pic>
        <p:nvPicPr>
          <p:cNvPr id="374" name="Picture 2" descr="J:\репортер\IMG_20220114_114140.jpg"/>
          <p:cNvPicPr/>
          <p:nvPr/>
        </p:nvPicPr>
        <p:blipFill>
          <a:blip r:embed="rId2"/>
          <a:stretch/>
        </p:blipFill>
        <p:spPr>
          <a:xfrm>
            <a:off x="2455560" y="1000080"/>
            <a:ext cx="3008160" cy="3868560"/>
          </a:xfrm>
          <a:prstGeom prst="rect">
            <a:avLst/>
          </a:prstGeom>
          <a:ln>
            <a:noFill/>
          </a:ln>
        </p:spPr>
      </p:pic>
      <p:pic>
        <p:nvPicPr>
          <p:cNvPr id="375" name="Picture 3" descr="J:\репортер\IMG_20220425_132206.jpg"/>
          <p:cNvPicPr/>
          <p:nvPr/>
        </p:nvPicPr>
        <p:blipFill>
          <a:blip r:embed="rId3"/>
          <a:stretch/>
        </p:blipFill>
        <p:spPr>
          <a:xfrm>
            <a:off x="5643720" y="1000080"/>
            <a:ext cx="3104280" cy="3868560"/>
          </a:xfrm>
          <a:prstGeom prst="rect">
            <a:avLst/>
          </a:prstGeom>
          <a:ln>
            <a:noFill/>
          </a:ln>
        </p:spPr>
      </p:pic>
      <p:sp>
        <p:nvSpPr>
          <p:cNvPr id="376" name="CustomShape 2"/>
          <p:cNvSpPr/>
          <p:nvPr/>
        </p:nvSpPr>
        <p:spPr>
          <a:xfrm>
            <a:off x="2771640" y="5085360"/>
            <a:ext cx="5040360" cy="1187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За чистотою обелисков</a:t>
            </a: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Смотрим мы всегда:</a:t>
            </a: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И зимой, и летом</a:t>
            </a: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Не забываем никогда!</a:t>
            </a:r>
            <a:endParaRPr b="0" lang="ru-RU" sz="1800" spc="-1" strike="noStrike">
              <a:latin typeface="Arial"/>
            </a:endParaRPr>
          </a:p>
        </p:txBody>
      </p:sp>
    </p:spTree>
  </p:cSld>
  <p:transition spd="slow">
    <p:checker dir="vert"/>
  </p:transition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CustomShape 1"/>
          <p:cNvSpPr/>
          <p:nvPr/>
        </p:nvSpPr>
        <p:spPr>
          <a:xfrm>
            <a:off x="457200" y="380880"/>
            <a:ext cx="7770240" cy="702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800" spc="-1" strike="noStrike">
                <a:solidFill>
                  <a:srgbClr val="ffff00"/>
                </a:solidFill>
                <a:latin typeface="Arial"/>
                <a:ea typeface="DejaVu Sans"/>
              </a:rPr>
              <a:t>АКЦИЯ «МЕМОРИАЛЬНЫЕ ДЕРЕВЬЯ»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378" name="CustomShape 2"/>
          <p:cNvSpPr/>
          <p:nvPr/>
        </p:nvSpPr>
        <p:spPr>
          <a:xfrm>
            <a:off x="4674240" y="1604520"/>
            <a:ext cx="4014000" cy="3975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79" name="CustomShape 3"/>
          <p:cNvSpPr/>
          <p:nvPr/>
        </p:nvSpPr>
        <p:spPr>
          <a:xfrm>
            <a:off x="4674240" y="1604520"/>
            <a:ext cx="4014000" cy="3975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380" name="Picture 2" descr="J:\репортер\IMG_20210923_104532.jpg"/>
          <p:cNvPicPr/>
          <p:nvPr/>
        </p:nvPicPr>
        <p:blipFill>
          <a:blip r:embed="rId1"/>
          <a:stretch/>
        </p:blipFill>
        <p:spPr>
          <a:xfrm>
            <a:off x="500040" y="1643040"/>
            <a:ext cx="3927600" cy="3480480"/>
          </a:xfrm>
          <a:prstGeom prst="rect">
            <a:avLst/>
          </a:prstGeom>
          <a:ln>
            <a:noFill/>
          </a:ln>
        </p:spPr>
      </p:pic>
      <p:pic>
        <p:nvPicPr>
          <p:cNvPr id="381" name="Picture 3" descr="J:\репортер\IMG_20210923_104501.jpg"/>
          <p:cNvPicPr/>
          <p:nvPr/>
        </p:nvPicPr>
        <p:blipFill>
          <a:blip r:embed="rId2"/>
          <a:stretch/>
        </p:blipFill>
        <p:spPr>
          <a:xfrm>
            <a:off x="4674240" y="1643040"/>
            <a:ext cx="3857760" cy="3480480"/>
          </a:xfrm>
          <a:prstGeom prst="rect">
            <a:avLst/>
          </a:prstGeom>
          <a:ln>
            <a:noFill/>
          </a:ln>
        </p:spPr>
      </p:pic>
      <p:sp>
        <p:nvSpPr>
          <p:cNvPr id="382" name="CustomShape 4"/>
          <p:cNvSpPr/>
          <p:nvPr/>
        </p:nvSpPr>
        <p:spPr>
          <a:xfrm>
            <a:off x="1907640" y="5229360"/>
            <a:ext cx="4968360" cy="1187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Мемориальные деревья-</a:t>
            </a: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Это  так красиво!</a:t>
            </a: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Для  наших героев- земляков</a:t>
            </a: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Это очень чтимо!</a:t>
            </a:r>
            <a:endParaRPr b="0" lang="ru-RU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CustomShape 1"/>
          <p:cNvSpPr/>
          <p:nvPr/>
        </p:nvSpPr>
        <p:spPr>
          <a:xfrm>
            <a:off x="1785960" y="0"/>
            <a:ext cx="7355880" cy="622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25000"/>
              </a:lnSpc>
            </a:pPr>
            <a:r>
              <a:rPr b="1" lang="ru-RU" sz="2800" spc="-1" strike="noStrike">
                <a:solidFill>
                  <a:srgbClr val="f4c4a0"/>
                </a:solidFill>
                <a:latin typeface="Comic Sans MS"/>
                <a:ea typeface="DejaVu Sans"/>
              </a:rPr>
              <a:t> </a:t>
            </a:r>
            <a:endParaRPr b="0" lang="ru-RU" sz="2800" spc="-1" strike="noStrike">
              <a:latin typeface="Arial"/>
            </a:endParaRPr>
          </a:p>
        </p:txBody>
      </p:sp>
      <p:sp>
        <p:nvSpPr>
          <p:cNvPr id="384" name="CustomShape 2"/>
          <p:cNvSpPr/>
          <p:nvPr/>
        </p:nvSpPr>
        <p:spPr>
          <a:xfrm>
            <a:off x="457200" y="380880"/>
            <a:ext cx="7770240" cy="702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36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        </a:t>
            </a:r>
            <a:r>
              <a:rPr b="0" lang="ru-RU" sz="3600" spc="-1" strike="noStrike">
                <a:solidFill>
                  <a:srgbClr val="ffc000"/>
                </a:solidFill>
                <a:latin typeface="Times New Roman"/>
                <a:ea typeface="DejaVu Sans"/>
              </a:rPr>
              <a:t>«АКЦИЯ «ПТИЧИЙ ДОМ»</a:t>
            </a:r>
            <a:endParaRPr b="0" lang="ru-RU" sz="3600" spc="-1" strike="noStrike">
              <a:latin typeface="Arial"/>
            </a:endParaRPr>
          </a:p>
        </p:txBody>
      </p:sp>
      <p:sp>
        <p:nvSpPr>
          <p:cNvPr id="385" name="CustomShape 3"/>
          <p:cNvSpPr/>
          <p:nvPr/>
        </p:nvSpPr>
        <p:spPr>
          <a:xfrm>
            <a:off x="1785960" y="1571760"/>
            <a:ext cx="2855880" cy="3975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86" name="CustomShape 4"/>
          <p:cNvSpPr/>
          <p:nvPr/>
        </p:nvSpPr>
        <p:spPr>
          <a:xfrm>
            <a:off x="5500800" y="1604520"/>
            <a:ext cx="3187440" cy="3975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387" name="Picture 2" descr="J:\репортер\IMG_20201014_134701.jpg"/>
          <p:cNvPicPr/>
          <p:nvPr/>
        </p:nvPicPr>
        <p:blipFill>
          <a:blip r:embed="rId2"/>
          <a:stretch/>
        </p:blipFill>
        <p:spPr>
          <a:xfrm>
            <a:off x="1979640" y="1412640"/>
            <a:ext cx="3168000" cy="3672000"/>
          </a:xfrm>
          <a:prstGeom prst="rect">
            <a:avLst/>
          </a:prstGeom>
          <a:ln>
            <a:noFill/>
          </a:ln>
        </p:spPr>
      </p:pic>
      <p:pic>
        <p:nvPicPr>
          <p:cNvPr id="388" name="Picture 3" descr="J:\репортер\IMG_20200226_134258.jpg"/>
          <p:cNvPicPr/>
          <p:nvPr/>
        </p:nvPicPr>
        <p:blipFill>
          <a:blip r:embed="rId3"/>
          <a:stretch/>
        </p:blipFill>
        <p:spPr>
          <a:xfrm>
            <a:off x="5364000" y="1412640"/>
            <a:ext cx="3324240" cy="3672000"/>
          </a:xfrm>
          <a:prstGeom prst="rect">
            <a:avLst/>
          </a:prstGeom>
          <a:ln>
            <a:noFill/>
          </a:ln>
        </p:spPr>
      </p:pic>
      <p:sp>
        <p:nvSpPr>
          <p:cNvPr id="389" name="CustomShape 5"/>
          <p:cNvSpPr/>
          <p:nvPr/>
        </p:nvSpPr>
        <p:spPr>
          <a:xfrm>
            <a:off x="3492000" y="5445360"/>
            <a:ext cx="4680000" cy="1187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Чтоб уютно жилось птичкам,</a:t>
            </a: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Мы построим для них дом.</a:t>
            </a: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А еще  насыпем  корма,</a:t>
            </a: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Будет сладко жить им в нем!</a:t>
            </a:r>
            <a:endParaRPr b="0" lang="ru-RU" sz="1800" spc="-1" strike="noStrike">
              <a:latin typeface="Arial"/>
            </a:endParaRPr>
          </a:p>
        </p:txBody>
      </p:sp>
    </p:spTree>
  </p:cSld>
  <p:transition spd="slow">
    <p:randomBar dir="vert"/>
  </p:transition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CustomShape 1"/>
          <p:cNvSpPr/>
          <p:nvPr/>
        </p:nvSpPr>
        <p:spPr>
          <a:xfrm>
            <a:off x="457200" y="380880"/>
            <a:ext cx="7770240" cy="702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800" spc="-1" strike="noStrike">
                <a:solidFill>
                  <a:srgbClr val="ffff00"/>
                </a:solidFill>
                <a:latin typeface="Arial"/>
                <a:ea typeface="DejaVu Sans"/>
              </a:rPr>
              <a:t>АКЦИЯ « ПАМЯТЬ»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391" name="CustomShape 2"/>
          <p:cNvSpPr/>
          <p:nvPr/>
        </p:nvSpPr>
        <p:spPr>
          <a:xfrm>
            <a:off x="4674240" y="1604520"/>
            <a:ext cx="4014000" cy="3975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92" name="CustomShape 3"/>
          <p:cNvSpPr/>
          <p:nvPr/>
        </p:nvSpPr>
        <p:spPr>
          <a:xfrm>
            <a:off x="4674240" y="1604520"/>
            <a:ext cx="4014000" cy="3975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393" name="Picture 2" descr="J:\ФОТО ПИОНЕР\Пионер\IMG_6648.JPG"/>
          <p:cNvPicPr/>
          <p:nvPr/>
        </p:nvPicPr>
        <p:blipFill>
          <a:blip r:embed="rId1"/>
          <a:stretch/>
        </p:blipFill>
        <p:spPr>
          <a:xfrm>
            <a:off x="457200" y="1412640"/>
            <a:ext cx="4041720" cy="3528000"/>
          </a:xfrm>
          <a:prstGeom prst="rect">
            <a:avLst/>
          </a:prstGeom>
          <a:ln>
            <a:noFill/>
          </a:ln>
        </p:spPr>
      </p:pic>
      <p:pic>
        <p:nvPicPr>
          <p:cNvPr id="394" name="Picture 3" descr="J:\ФОТО ПИОНЕР\Пионер\IMG_6656.JPG"/>
          <p:cNvPicPr/>
          <p:nvPr/>
        </p:nvPicPr>
        <p:blipFill>
          <a:blip r:embed="rId2"/>
          <a:stretch/>
        </p:blipFill>
        <p:spPr>
          <a:xfrm>
            <a:off x="4788000" y="1412640"/>
            <a:ext cx="3744000" cy="3528000"/>
          </a:xfrm>
          <a:prstGeom prst="rect">
            <a:avLst/>
          </a:prstGeom>
          <a:ln>
            <a:noFill/>
          </a:ln>
        </p:spPr>
      </p:pic>
      <p:sp>
        <p:nvSpPr>
          <p:cNvPr id="395" name="CustomShape 4"/>
          <p:cNvSpPr/>
          <p:nvPr/>
        </p:nvSpPr>
        <p:spPr>
          <a:xfrm>
            <a:off x="2411640" y="5082840"/>
            <a:ext cx="5400360" cy="1187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Не забудем никогда </a:t>
            </a: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Кто в памяти и в сердце нашем.</a:t>
            </a: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Локтионов -  наш герой, </a:t>
            </a: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Будет вечно жить со мной!</a:t>
            </a:r>
            <a:endParaRPr b="0" lang="ru-RU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CustomShape 1"/>
          <p:cNvSpPr/>
          <p:nvPr/>
        </p:nvSpPr>
        <p:spPr>
          <a:xfrm>
            <a:off x="457200" y="380880"/>
            <a:ext cx="7770240" cy="702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3600" spc="-1" strike="noStrike">
                <a:solidFill>
                  <a:srgbClr val="ffff00"/>
                </a:solidFill>
                <a:latin typeface="Arial"/>
                <a:ea typeface="DejaVu Sans"/>
              </a:rPr>
              <a:t>БЕССМЕРТНЫЙ ПОЛК</a:t>
            </a:r>
            <a:endParaRPr b="0" lang="ru-RU" sz="3600" spc="-1" strike="noStrike">
              <a:latin typeface="Arial"/>
            </a:endParaRPr>
          </a:p>
        </p:txBody>
      </p:sp>
      <p:sp>
        <p:nvSpPr>
          <p:cNvPr id="397" name="CustomShape 2"/>
          <p:cNvSpPr/>
          <p:nvPr/>
        </p:nvSpPr>
        <p:spPr>
          <a:xfrm>
            <a:off x="4674240" y="1604520"/>
            <a:ext cx="4014000" cy="3975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98" name="CustomShape 3"/>
          <p:cNvSpPr/>
          <p:nvPr/>
        </p:nvSpPr>
        <p:spPr>
          <a:xfrm>
            <a:off x="4674240" y="1604520"/>
            <a:ext cx="4014000" cy="3975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399" name="Picture 2" descr="J:\бессмертный полк.JPG"/>
          <p:cNvPicPr/>
          <p:nvPr/>
        </p:nvPicPr>
        <p:blipFill>
          <a:blip r:embed="rId1"/>
          <a:stretch/>
        </p:blipFill>
        <p:spPr>
          <a:xfrm>
            <a:off x="500040" y="1571760"/>
            <a:ext cx="3891600" cy="3513240"/>
          </a:xfrm>
          <a:prstGeom prst="rect">
            <a:avLst/>
          </a:prstGeom>
          <a:ln>
            <a:noFill/>
          </a:ln>
        </p:spPr>
      </p:pic>
      <p:pic>
        <p:nvPicPr>
          <p:cNvPr id="400" name="Picture 3" descr="J:\участ в бесс.JPG"/>
          <p:cNvPicPr/>
          <p:nvPr/>
        </p:nvPicPr>
        <p:blipFill>
          <a:blip r:embed="rId2"/>
          <a:stretch/>
        </p:blipFill>
        <p:spPr>
          <a:xfrm>
            <a:off x="4500000" y="1571760"/>
            <a:ext cx="4284720" cy="3513240"/>
          </a:xfrm>
          <a:prstGeom prst="rect">
            <a:avLst/>
          </a:prstGeom>
          <a:ln>
            <a:noFill/>
          </a:ln>
        </p:spPr>
      </p:pic>
      <p:sp>
        <p:nvSpPr>
          <p:cNvPr id="401" name="CustomShape 4"/>
          <p:cNvSpPr/>
          <p:nvPr/>
        </p:nvSpPr>
        <p:spPr>
          <a:xfrm>
            <a:off x="2699640" y="5085360"/>
            <a:ext cx="3168000" cy="1461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Тем - кто спас страну,</a:t>
            </a: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Тем - кто погиб за нас,</a:t>
            </a: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За жизнь мою и твою</a:t>
            </a: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Поклонимся друзья в строю!</a:t>
            </a:r>
            <a:endParaRPr b="0" lang="ru-RU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CustomShape 1"/>
          <p:cNvSpPr/>
          <p:nvPr/>
        </p:nvSpPr>
        <p:spPr>
          <a:xfrm>
            <a:off x="0" y="1071720"/>
            <a:ext cx="9143280" cy="1430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ru-RU" sz="4400" spc="-1" strike="noStrike">
                <a:solidFill>
                  <a:srgbClr val="cd7c4c"/>
                </a:solidFill>
                <a:latin typeface="Comic Sans MS"/>
                <a:ea typeface="DejaVu Sans"/>
              </a:rPr>
              <a:t>Выбор проблемы, актуальность</a:t>
            </a:r>
            <a:endParaRPr b="0" lang="ru-RU" sz="4400" spc="-1" strike="noStrike">
              <a:latin typeface="Arial"/>
            </a:endParaRPr>
          </a:p>
        </p:txBody>
      </p:sp>
      <p:sp>
        <p:nvSpPr>
          <p:cNvPr id="315" name="CustomShape 2"/>
          <p:cNvSpPr/>
          <p:nvPr/>
        </p:nvSpPr>
        <p:spPr>
          <a:xfrm>
            <a:off x="0" y="1857240"/>
            <a:ext cx="9143280" cy="576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16" name="CustomShape 3"/>
          <p:cNvSpPr/>
          <p:nvPr/>
        </p:nvSpPr>
        <p:spPr>
          <a:xfrm>
            <a:off x="214200" y="5085360"/>
            <a:ext cx="4534560" cy="1771920"/>
          </a:xfrm>
          <a:prstGeom prst="ellipse">
            <a:avLst/>
          </a:prstGeom>
          <a:blipFill rotWithShape="0">
            <a:blip r:embed="rId1"/>
            <a:stretch>
              <a:fillRect l="3204037" t="3982713" r="3204037" b="-2182351"/>
            </a:stretch>
          </a:blipFill>
          <a:ln>
            <a:noFill/>
          </a:ln>
          <a:effectLst>
            <a:softEdge rad="112500"/>
          </a:effectLst>
        </p:spPr>
        <p:style>
          <a:lnRef idx="0"/>
          <a:fillRef idx="0"/>
          <a:effectRef idx="0"/>
          <a:fontRef idx="minor"/>
        </p:style>
      </p:sp>
      <p:sp>
        <p:nvSpPr>
          <p:cNvPr id="317" name="CustomShape 4"/>
          <p:cNvSpPr/>
          <p:nvPr/>
        </p:nvSpPr>
        <p:spPr>
          <a:xfrm>
            <a:off x="5715000" y="5013000"/>
            <a:ext cx="3428280" cy="1844280"/>
          </a:xfrm>
          <a:prstGeom prst="ellipse">
            <a:avLst/>
          </a:prstGeom>
          <a:blipFill rotWithShape="0">
            <a:blip r:embed="rId2"/>
            <a:stretch>
              <a:fillRect/>
            </a:stretch>
          </a:blipFill>
          <a:ln>
            <a:noFill/>
          </a:ln>
          <a:effectLst>
            <a:softEdge rad="112500"/>
          </a:effectLst>
        </p:spPr>
        <p:style>
          <a:lnRef idx="0"/>
          <a:fillRef idx="0"/>
          <a:effectRef idx="0"/>
          <a:fontRef idx="minor"/>
        </p:style>
      </p:sp>
      <p:sp>
        <p:nvSpPr>
          <p:cNvPr id="318" name="CustomShape 5"/>
          <p:cNvSpPr/>
          <p:nvPr/>
        </p:nvSpPr>
        <p:spPr>
          <a:xfrm>
            <a:off x="714240" y="2090160"/>
            <a:ext cx="7929360" cy="3076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marL="343080" indent="-34236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Symbol"/>
              <a:buChar char=""/>
            </a:pPr>
            <a:r>
              <a:rPr b="0" lang="ru-RU" sz="2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В современном мире, во времена компьютеризации, дети разучились общаться друг с другом, зачастую утратили такие человеческие качества как уважение, сострадание, отзывчивость. День прошёл, а мы порой и не задумываемся, что хорошее сделали для себя и для других.</a:t>
            </a:r>
            <a:endParaRPr b="0" lang="ru-RU" sz="2800" spc="-1" strike="noStrike">
              <a:latin typeface="Arial"/>
            </a:endParaRPr>
          </a:p>
        </p:txBody>
      </p:sp>
    </p:spTree>
  </p:cSld>
  <p:transition spd="slow">
    <p:wedge/>
  </p:transition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CustomShape 1"/>
          <p:cNvSpPr/>
          <p:nvPr/>
        </p:nvSpPr>
        <p:spPr>
          <a:xfrm>
            <a:off x="457200" y="380880"/>
            <a:ext cx="7770240" cy="702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03" name="CustomShape 2"/>
          <p:cNvSpPr/>
          <p:nvPr/>
        </p:nvSpPr>
        <p:spPr>
          <a:xfrm>
            <a:off x="4674240" y="1604520"/>
            <a:ext cx="4014000" cy="3975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04" name="CustomShape 3"/>
          <p:cNvSpPr/>
          <p:nvPr/>
        </p:nvSpPr>
        <p:spPr>
          <a:xfrm>
            <a:off x="4674240" y="1604520"/>
            <a:ext cx="4014000" cy="3975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Autofit/>
          </a:bodyPr>
          <a:p>
            <a:pPr algn="ctr">
              <a:lnSpc>
                <a:spcPct val="100000"/>
              </a:lnSpc>
            </a:pPr>
            <a:r>
              <a:rPr b="0" lang="ru-RU" sz="4000" spc="-1" strike="noStrike">
                <a:solidFill>
                  <a:srgbClr val="ffff00"/>
                </a:solidFill>
                <a:latin typeface="Arial"/>
                <a:ea typeface="DejaVu Sans"/>
              </a:rPr>
              <a:t>ВСПОМНИМ ВСЕХ …</a:t>
            </a:r>
            <a:endParaRPr b="0" lang="ru-RU" sz="4000" spc="-1" strike="noStrike">
              <a:latin typeface="Arial"/>
            </a:endParaRPr>
          </a:p>
        </p:txBody>
      </p:sp>
      <p:sp>
        <p:nvSpPr>
          <p:cNvPr id="405" name="CustomShape 4"/>
          <p:cNvSpPr/>
          <p:nvPr/>
        </p:nvSpPr>
        <p:spPr>
          <a:xfrm>
            <a:off x="457200" y="107640"/>
            <a:ext cx="7770240" cy="1249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>
              <a:lnSpc>
                <a:spcPct val="100000"/>
              </a:lnSpc>
            </a:pPr>
            <a:r>
              <a:rPr b="0" lang="ru-RU" sz="4800" spc="-1" strike="noStrike">
                <a:solidFill>
                  <a:srgbClr val="ffff00"/>
                </a:solidFill>
                <a:latin typeface="Times New Roman"/>
                <a:ea typeface="DejaVu Sans"/>
              </a:rPr>
              <a:t>Акция «Судьба солдата»</a:t>
            </a:r>
            <a:endParaRPr b="0" lang="ru-RU" sz="4800" spc="-1" strike="noStrike">
              <a:latin typeface="Arial"/>
            </a:endParaRPr>
          </a:p>
        </p:txBody>
      </p:sp>
      <p:sp>
        <p:nvSpPr>
          <p:cNvPr id="406" name="CustomShape 5"/>
          <p:cNvSpPr/>
          <p:nvPr/>
        </p:nvSpPr>
        <p:spPr>
          <a:xfrm>
            <a:off x="4673880" y="1604520"/>
            <a:ext cx="4014360" cy="3975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07" name="CustomShape 6"/>
          <p:cNvSpPr/>
          <p:nvPr/>
        </p:nvSpPr>
        <p:spPr>
          <a:xfrm>
            <a:off x="4673880" y="1604520"/>
            <a:ext cx="4014360" cy="3975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408" name="Picture 4" descr="D:\Ира1.jpg"/>
          <p:cNvPicPr/>
          <p:nvPr/>
        </p:nvPicPr>
        <p:blipFill>
          <a:blip r:embed="rId1"/>
          <a:stretch/>
        </p:blipFill>
        <p:spPr>
          <a:xfrm>
            <a:off x="1115640" y="1369440"/>
            <a:ext cx="3226680" cy="3651840"/>
          </a:xfrm>
          <a:prstGeom prst="rect">
            <a:avLst/>
          </a:prstGeom>
          <a:ln>
            <a:noFill/>
          </a:ln>
        </p:spPr>
      </p:pic>
      <p:sp>
        <p:nvSpPr>
          <p:cNvPr id="409" name="CustomShape 7"/>
          <p:cNvSpPr/>
          <p:nvPr/>
        </p:nvSpPr>
        <p:spPr>
          <a:xfrm>
            <a:off x="2627640" y="5143320"/>
            <a:ext cx="3841560" cy="1187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Помним , любим и гордимся,</a:t>
            </a: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Уважаем, почитаем.</a:t>
            </a: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Наших добрых ветеранов</a:t>
            </a: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Никогда не забываем!</a:t>
            </a:r>
            <a:endParaRPr b="0" lang="ru-RU" sz="1800" spc="-1" strike="noStrike">
              <a:latin typeface="Arial"/>
            </a:endParaRPr>
          </a:p>
        </p:txBody>
      </p:sp>
      <p:pic>
        <p:nvPicPr>
          <p:cNvPr id="410" name="Picture 5" descr="C:\Users\Admin\Desktop\IMG-20230209-WA0018.jpg"/>
          <p:cNvPicPr/>
          <p:nvPr/>
        </p:nvPicPr>
        <p:blipFill>
          <a:blip r:embed="rId2"/>
          <a:stretch/>
        </p:blipFill>
        <p:spPr>
          <a:xfrm>
            <a:off x="4673880" y="1401840"/>
            <a:ext cx="3616200" cy="36198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CustomShape 1"/>
          <p:cNvSpPr/>
          <p:nvPr/>
        </p:nvSpPr>
        <p:spPr>
          <a:xfrm>
            <a:off x="457200" y="380880"/>
            <a:ext cx="7770240" cy="702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3600" spc="-1" strike="noStrike">
                <a:solidFill>
                  <a:srgbClr val="ffff00"/>
                </a:solidFill>
                <a:latin typeface="Arial"/>
                <a:ea typeface="DejaVu Sans"/>
              </a:rPr>
              <a:t>СВОИХ НЕ БРОСАЕМ</a:t>
            </a:r>
            <a:endParaRPr b="0" lang="ru-RU" sz="3600" spc="-1" strike="noStrike">
              <a:latin typeface="Arial"/>
            </a:endParaRPr>
          </a:p>
        </p:txBody>
      </p:sp>
      <p:sp>
        <p:nvSpPr>
          <p:cNvPr id="412" name="CustomShape 2"/>
          <p:cNvSpPr/>
          <p:nvPr/>
        </p:nvSpPr>
        <p:spPr>
          <a:xfrm>
            <a:off x="4674240" y="1604520"/>
            <a:ext cx="4014000" cy="3975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13" name="CustomShape 3"/>
          <p:cNvSpPr/>
          <p:nvPr/>
        </p:nvSpPr>
        <p:spPr>
          <a:xfrm>
            <a:off x="4674240" y="1604520"/>
            <a:ext cx="4014000" cy="3975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414" name="Picture 2" descr="J:\ФОТО ПИОНЕРновый\IMG_20221208_112621.jpg"/>
          <p:cNvPicPr/>
          <p:nvPr/>
        </p:nvPicPr>
        <p:blipFill>
          <a:blip r:embed="rId1"/>
          <a:stretch/>
        </p:blipFill>
        <p:spPr>
          <a:xfrm>
            <a:off x="827640" y="1484640"/>
            <a:ext cx="3384000" cy="3312000"/>
          </a:xfrm>
          <a:prstGeom prst="rect">
            <a:avLst/>
          </a:prstGeom>
          <a:ln>
            <a:noFill/>
          </a:ln>
        </p:spPr>
      </p:pic>
      <p:pic>
        <p:nvPicPr>
          <p:cNvPr id="415" name="Picture 3" descr="J:\ФОТО ПИОНЕРновый\IMG_20221208_124848(1).jpg"/>
          <p:cNvPicPr/>
          <p:nvPr/>
        </p:nvPicPr>
        <p:blipFill>
          <a:blip r:embed="rId2"/>
          <a:stretch/>
        </p:blipFill>
        <p:spPr>
          <a:xfrm>
            <a:off x="4845240" y="1484640"/>
            <a:ext cx="3470760" cy="3312000"/>
          </a:xfrm>
          <a:prstGeom prst="rect">
            <a:avLst/>
          </a:prstGeom>
          <a:ln>
            <a:noFill/>
          </a:ln>
        </p:spPr>
      </p:pic>
      <p:sp>
        <p:nvSpPr>
          <p:cNvPr id="416" name="CustomShape 4"/>
          <p:cNvSpPr/>
          <p:nvPr/>
        </p:nvSpPr>
        <p:spPr>
          <a:xfrm>
            <a:off x="2555640" y="4869000"/>
            <a:ext cx="4248000" cy="1187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Своих в беде никогда не бросаем.</a:t>
            </a: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В трудной минуте мы всем помогаем.</a:t>
            </a: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И, если , где-то случилась беда</a:t>
            </a: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На помощь придет пионеров толпа.</a:t>
            </a:r>
            <a:endParaRPr b="0" lang="ru-RU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CustomShape 1"/>
          <p:cNvSpPr/>
          <p:nvPr/>
        </p:nvSpPr>
        <p:spPr>
          <a:xfrm>
            <a:off x="1785960" y="0"/>
            <a:ext cx="7355880" cy="776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25000"/>
              </a:lnSpc>
            </a:pPr>
            <a:r>
              <a:rPr b="0" lang="ru-RU" sz="3600" spc="-1" strike="noStrike">
                <a:solidFill>
                  <a:srgbClr val="cd7c4c"/>
                </a:solidFill>
                <a:latin typeface="Times New Roman"/>
                <a:ea typeface="DejaVu Sans"/>
              </a:rPr>
              <a:t>ИГРУШКИ, ПИСЬМА СОЛДАТУ</a:t>
            </a:r>
            <a:endParaRPr b="0" lang="ru-RU" sz="3600" spc="-1" strike="noStrike">
              <a:latin typeface="Arial"/>
            </a:endParaRPr>
          </a:p>
        </p:txBody>
      </p:sp>
      <p:pic>
        <p:nvPicPr>
          <p:cNvPr id="418" name="Picture 4" descr=""/>
          <p:cNvPicPr/>
          <p:nvPr/>
        </p:nvPicPr>
        <p:blipFill>
          <a:blip r:embed="rId2"/>
          <a:stretch/>
        </p:blipFill>
        <p:spPr>
          <a:xfrm>
            <a:off x="2123640" y="980640"/>
            <a:ext cx="6264360" cy="4176000"/>
          </a:xfrm>
          <a:prstGeom prst="rect">
            <a:avLst/>
          </a:prstGeom>
          <a:ln w="9360">
            <a:noFill/>
          </a:ln>
        </p:spPr>
      </p:pic>
      <p:sp>
        <p:nvSpPr>
          <p:cNvPr id="419" name="CustomShape 2"/>
          <p:cNvSpPr/>
          <p:nvPr/>
        </p:nvSpPr>
        <p:spPr>
          <a:xfrm>
            <a:off x="3420000" y="5301360"/>
            <a:ext cx="4104000" cy="1187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Бойцам СВО отправляем игрушки,</a:t>
            </a: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Чтоб для них талисманами были.</a:t>
            </a: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Родиной своей дорожили, любили</a:t>
            </a: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И нас от врагов  защитили!</a:t>
            </a:r>
            <a:endParaRPr b="0" lang="ru-RU" sz="1800" spc="-1" strike="noStrike">
              <a:latin typeface="Arial"/>
            </a:endParaRPr>
          </a:p>
        </p:txBody>
      </p:sp>
    </p:spTree>
  </p:cSld>
  <p:transition spd="slow">
    <p:randomBar dir="horz"/>
  </p:transition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CustomShape 1"/>
          <p:cNvSpPr/>
          <p:nvPr/>
        </p:nvSpPr>
        <p:spPr>
          <a:xfrm>
            <a:off x="4674240" y="1604520"/>
            <a:ext cx="4014000" cy="3975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21" name="CustomShape 2"/>
          <p:cNvSpPr/>
          <p:nvPr/>
        </p:nvSpPr>
        <p:spPr>
          <a:xfrm>
            <a:off x="4674240" y="1604520"/>
            <a:ext cx="4014000" cy="3975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22" name="CustomShape 3"/>
          <p:cNvSpPr/>
          <p:nvPr/>
        </p:nvSpPr>
        <p:spPr>
          <a:xfrm>
            <a:off x="457200" y="380880"/>
            <a:ext cx="7770240" cy="702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423" name="Picture 2" descr="J:\IMG-20230117-WA0002.jpg"/>
          <p:cNvPicPr/>
          <p:nvPr/>
        </p:nvPicPr>
        <p:blipFill>
          <a:blip r:embed="rId1"/>
          <a:stretch/>
        </p:blipFill>
        <p:spPr>
          <a:xfrm>
            <a:off x="755640" y="1581120"/>
            <a:ext cx="3586680" cy="3287520"/>
          </a:xfrm>
          <a:prstGeom prst="rect">
            <a:avLst/>
          </a:prstGeom>
          <a:ln>
            <a:noFill/>
          </a:ln>
        </p:spPr>
      </p:pic>
      <p:pic>
        <p:nvPicPr>
          <p:cNvPr id="424" name="Picture 2" descr="D:\Ир.jpg"/>
          <p:cNvPicPr/>
          <p:nvPr/>
        </p:nvPicPr>
        <p:blipFill>
          <a:blip r:embed="rId2"/>
          <a:stretch/>
        </p:blipFill>
        <p:spPr>
          <a:xfrm>
            <a:off x="4674240" y="1625400"/>
            <a:ext cx="3425760" cy="3264120"/>
          </a:xfrm>
          <a:prstGeom prst="rect">
            <a:avLst/>
          </a:prstGeom>
          <a:ln>
            <a:noFill/>
          </a:ln>
        </p:spPr>
      </p:pic>
      <p:sp>
        <p:nvSpPr>
          <p:cNvPr id="425" name="CustomShape 4"/>
          <p:cNvSpPr/>
          <p:nvPr/>
        </p:nvSpPr>
        <p:spPr>
          <a:xfrm>
            <a:off x="755640" y="5229360"/>
            <a:ext cx="4680000" cy="1187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Письма солдатам старательно  пишем, </a:t>
            </a: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Чтоб поддержать их духовною силой,</a:t>
            </a: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И чтобы с Победой вернулись домой</a:t>
            </a: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Каждый к своей семье родной.</a:t>
            </a:r>
            <a:endParaRPr b="0" lang="ru-RU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CustomShape 1"/>
          <p:cNvSpPr/>
          <p:nvPr/>
        </p:nvSpPr>
        <p:spPr>
          <a:xfrm>
            <a:off x="457200" y="380880"/>
            <a:ext cx="7770240" cy="702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b="0" lang="ru-RU" sz="3600" spc="-1" strike="noStrike">
                <a:solidFill>
                  <a:srgbClr val="ffff00"/>
                </a:solidFill>
                <a:latin typeface="Times New Roman"/>
                <a:ea typeface="DejaVu Sans"/>
              </a:rPr>
              <a:t>АКЦИЯ « ЗАБОТА»</a:t>
            </a:r>
            <a:endParaRPr b="0" lang="ru-RU" sz="3600" spc="-1" strike="noStrike">
              <a:latin typeface="Arial"/>
            </a:endParaRPr>
          </a:p>
        </p:txBody>
      </p:sp>
      <p:sp>
        <p:nvSpPr>
          <p:cNvPr id="427" name="CustomShape 2"/>
          <p:cNvSpPr/>
          <p:nvPr/>
        </p:nvSpPr>
        <p:spPr>
          <a:xfrm>
            <a:off x="457200" y="1604520"/>
            <a:ext cx="8227440" cy="3975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428" name="Picture 2" descr="J:\репортер\IMG_20220114_121346.jpg"/>
          <p:cNvPicPr/>
          <p:nvPr/>
        </p:nvPicPr>
        <p:blipFill>
          <a:blip r:embed="rId1"/>
          <a:stretch/>
        </p:blipFill>
        <p:spPr>
          <a:xfrm>
            <a:off x="1331640" y="1357200"/>
            <a:ext cx="4176000" cy="4375440"/>
          </a:xfrm>
          <a:prstGeom prst="rect">
            <a:avLst/>
          </a:prstGeom>
          <a:ln>
            <a:noFill/>
          </a:ln>
        </p:spPr>
      </p:pic>
      <p:sp>
        <p:nvSpPr>
          <p:cNvPr id="429" name="CustomShape 3"/>
          <p:cNvSpPr/>
          <p:nvPr/>
        </p:nvSpPr>
        <p:spPr>
          <a:xfrm>
            <a:off x="5868000" y="1917000"/>
            <a:ext cx="2952000" cy="1461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Двор почистить, снег убрать –</a:t>
            </a: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Это тоже можем! </a:t>
            </a: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Мы работаем на «пять»! </a:t>
            </a: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Дворникам поможем! </a:t>
            </a:r>
            <a:endParaRPr b="0" lang="ru-RU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CustomShape 1"/>
          <p:cNvSpPr/>
          <p:nvPr/>
        </p:nvSpPr>
        <p:spPr>
          <a:xfrm>
            <a:off x="457200" y="1604520"/>
            <a:ext cx="8227440" cy="3975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31" name="CustomShape 2"/>
          <p:cNvSpPr/>
          <p:nvPr/>
        </p:nvSpPr>
        <p:spPr>
          <a:xfrm>
            <a:off x="457200" y="380880"/>
            <a:ext cx="7770240" cy="702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4400" spc="-1" strike="noStrike">
                <a:solidFill>
                  <a:srgbClr val="ffff00"/>
                </a:solidFill>
                <a:latin typeface="Times New Roman"/>
                <a:ea typeface="DejaVu Sans"/>
              </a:rPr>
              <a:t>ЗАБОТА О МЛАДШИХ</a:t>
            </a:r>
            <a:endParaRPr b="0" lang="ru-RU" sz="4400" spc="-1" strike="noStrike">
              <a:latin typeface="Arial"/>
            </a:endParaRPr>
          </a:p>
        </p:txBody>
      </p:sp>
      <p:pic>
        <p:nvPicPr>
          <p:cNvPr id="432" name="Picture 2" descr="J:\IMG_20230118_121444.jpg"/>
          <p:cNvPicPr/>
          <p:nvPr/>
        </p:nvPicPr>
        <p:blipFill>
          <a:blip r:embed="rId1"/>
          <a:stretch/>
        </p:blipFill>
        <p:spPr>
          <a:xfrm>
            <a:off x="500040" y="1643040"/>
            <a:ext cx="3711600" cy="3153600"/>
          </a:xfrm>
          <a:prstGeom prst="rect">
            <a:avLst/>
          </a:prstGeom>
          <a:ln>
            <a:noFill/>
          </a:ln>
        </p:spPr>
      </p:pic>
      <p:pic>
        <p:nvPicPr>
          <p:cNvPr id="433" name="Picture 2" descr="C:\Users\Admin\Desktop\IMG-20221115-WA0003.jpg"/>
          <p:cNvPicPr/>
          <p:nvPr/>
        </p:nvPicPr>
        <p:blipFill>
          <a:blip r:embed="rId2"/>
          <a:stretch/>
        </p:blipFill>
        <p:spPr>
          <a:xfrm>
            <a:off x="4571280" y="1604520"/>
            <a:ext cx="4033080" cy="3192120"/>
          </a:xfrm>
          <a:prstGeom prst="rect">
            <a:avLst/>
          </a:prstGeom>
          <a:ln>
            <a:noFill/>
          </a:ln>
        </p:spPr>
      </p:pic>
      <p:sp>
        <p:nvSpPr>
          <p:cNvPr id="434" name="CustomShape 3"/>
          <p:cNvSpPr/>
          <p:nvPr/>
        </p:nvSpPr>
        <p:spPr>
          <a:xfrm>
            <a:off x="2195640" y="5085360"/>
            <a:ext cx="5400360" cy="1187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Младшим жить здесь помогаем:</a:t>
            </a: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Порой  одежду надеваем,</a:t>
            </a: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А,  если нас они попросят,</a:t>
            </a: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Портфели тоже носим.</a:t>
            </a:r>
            <a:endParaRPr b="0" lang="ru-RU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CustomShape 1"/>
          <p:cNvSpPr/>
          <p:nvPr/>
        </p:nvSpPr>
        <p:spPr>
          <a:xfrm>
            <a:off x="4674240" y="1604520"/>
            <a:ext cx="4014000" cy="3975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36" name="CustomShape 2"/>
          <p:cNvSpPr/>
          <p:nvPr/>
        </p:nvSpPr>
        <p:spPr>
          <a:xfrm>
            <a:off x="4674240" y="1604520"/>
            <a:ext cx="4014000" cy="3975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37" name="CustomShape 3"/>
          <p:cNvSpPr/>
          <p:nvPr/>
        </p:nvSpPr>
        <p:spPr>
          <a:xfrm>
            <a:off x="457200" y="380880"/>
            <a:ext cx="7770240" cy="702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>
              <a:lnSpc>
                <a:spcPct val="100000"/>
              </a:lnSpc>
            </a:pPr>
            <a:r>
              <a:rPr b="0" lang="ru-RU" sz="2000" spc="-1" strike="noStrike">
                <a:solidFill>
                  <a:srgbClr val="ffff00"/>
                </a:solidFill>
                <a:latin typeface="Arial"/>
                <a:ea typeface="DejaVu Sans"/>
              </a:rPr>
              <a:t>ЗА СОБОЮ  ПОВЕДЕМ –ДЕЛОМ НУЖНЫМ УВЛЕЧЕМ</a:t>
            </a:r>
            <a:endParaRPr b="0" lang="ru-RU" sz="2000" spc="-1" strike="noStrike">
              <a:latin typeface="Arial"/>
            </a:endParaRPr>
          </a:p>
        </p:txBody>
      </p:sp>
      <p:pic>
        <p:nvPicPr>
          <p:cNvPr id="438" name="Picture 2" descr="C:\Users\Пользователь\Desktop\соц проект 21\SAM_0086.JPG"/>
          <p:cNvPicPr/>
          <p:nvPr/>
        </p:nvPicPr>
        <p:blipFill>
          <a:blip r:embed="rId1"/>
          <a:stretch/>
        </p:blipFill>
        <p:spPr>
          <a:xfrm>
            <a:off x="457200" y="1571760"/>
            <a:ext cx="3885120" cy="3440880"/>
          </a:xfrm>
          <a:prstGeom prst="rect">
            <a:avLst/>
          </a:prstGeom>
          <a:ln>
            <a:noFill/>
          </a:ln>
        </p:spPr>
      </p:pic>
      <p:pic>
        <p:nvPicPr>
          <p:cNvPr id="439" name="Picture 2" descr="J:\IMG_20230118_121545.jpg"/>
          <p:cNvPicPr/>
          <p:nvPr/>
        </p:nvPicPr>
        <p:blipFill>
          <a:blip r:embed="rId2"/>
          <a:stretch/>
        </p:blipFill>
        <p:spPr>
          <a:xfrm>
            <a:off x="4643280" y="1604520"/>
            <a:ext cx="3816720" cy="3408120"/>
          </a:xfrm>
          <a:prstGeom prst="rect">
            <a:avLst/>
          </a:prstGeom>
          <a:ln>
            <a:noFill/>
          </a:ln>
        </p:spPr>
      </p:pic>
      <p:sp>
        <p:nvSpPr>
          <p:cNvPr id="440" name="CustomShape 4"/>
          <p:cNvSpPr/>
          <p:nvPr/>
        </p:nvSpPr>
        <p:spPr>
          <a:xfrm>
            <a:off x="2483640" y="5229360"/>
            <a:ext cx="4824000" cy="1187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Юниоров  мы не забываем,</a:t>
            </a: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Им учиться помогаем.</a:t>
            </a: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В перерывах не  скучают</a:t>
            </a: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Их, как можем, забавляем.</a:t>
            </a:r>
            <a:endParaRPr b="0" lang="ru-RU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CustomShape 1"/>
          <p:cNvSpPr/>
          <p:nvPr/>
        </p:nvSpPr>
        <p:spPr>
          <a:xfrm>
            <a:off x="4674240" y="1604520"/>
            <a:ext cx="4014000" cy="3975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42" name="CustomShape 2"/>
          <p:cNvSpPr/>
          <p:nvPr/>
        </p:nvSpPr>
        <p:spPr>
          <a:xfrm>
            <a:off x="4674240" y="1604520"/>
            <a:ext cx="4014000" cy="3975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43" name="CustomShape 3"/>
          <p:cNvSpPr/>
          <p:nvPr/>
        </p:nvSpPr>
        <p:spPr>
          <a:xfrm>
            <a:off x="457200" y="380880"/>
            <a:ext cx="7770240" cy="702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4000" spc="-1" strike="noStrike">
                <a:solidFill>
                  <a:srgbClr val="ffff00"/>
                </a:solidFill>
                <a:latin typeface="Arial"/>
                <a:ea typeface="DejaVu Sans"/>
              </a:rPr>
              <a:t>В ДОМЕ ПРЕСТАРЕЛЫХ</a:t>
            </a:r>
            <a:endParaRPr b="0" lang="ru-RU" sz="4000" spc="-1" strike="noStrike">
              <a:latin typeface="Arial"/>
            </a:endParaRPr>
          </a:p>
        </p:txBody>
      </p:sp>
      <p:pic>
        <p:nvPicPr>
          <p:cNvPr id="444" name="Picture 2" descr="J:\ФОТО ПИОНЕР\Пионер\SAM_0019.JPG"/>
          <p:cNvPicPr/>
          <p:nvPr/>
        </p:nvPicPr>
        <p:blipFill>
          <a:blip r:embed="rId1"/>
          <a:stretch/>
        </p:blipFill>
        <p:spPr>
          <a:xfrm>
            <a:off x="4788000" y="1379160"/>
            <a:ext cx="3672000" cy="3345480"/>
          </a:xfrm>
          <a:prstGeom prst="rect">
            <a:avLst/>
          </a:prstGeom>
          <a:ln>
            <a:noFill/>
          </a:ln>
        </p:spPr>
      </p:pic>
      <p:pic>
        <p:nvPicPr>
          <p:cNvPr id="445" name="Picture 2" descr=""/>
          <p:cNvPicPr/>
          <p:nvPr/>
        </p:nvPicPr>
        <p:blipFill>
          <a:blip r:embed="rId2"/>
          <a:stretch/>
        </p:blipFill>
        <p:spPr>
          <a:xfrm>
            <a:off x="323640" y="1379160"/>
            <a:ext cx="4018680" cy="3345480"/>
          </a:xfrm>
          <a:prstGeom prst="rect">
            <a:avLst/>
          </a:prstGeom>
          <a:ln>
            <a:noFill/>
          </a:ln>
        </p:spPr>
      </p:pic>
      <p:sp>
        <p:nvSpPr>
          <p:cNvPr id="446" name="CustomShape 4"/>
          <p:cNvSpPr/>
          <p:nvPr/>
        </p:nvSpPr>
        <p:spPr>
          <a:xfrm>
            <a:off x="1907640" y="4869000"/>
            <a:ext cx="4896360" cy="1187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Мы - пионеры, и это поверьте - немало,</a:t>
            </a: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Милосердию смело даем мы начало.</a:t>
            </a: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Акции, конкурсы в школе проводим</a:t>
            </a: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И в дом престарелых частенько приходим.</a:t>
            </a:r>
            <a:endParaRPr b="0" lang="ru-RU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CustomShape 1"/>
          <p:cNvSpPr/>
          <p:nvPr/>
        </p:nvSpPr>
        <p:spPr>
          <a:xfrm>
            <a:off x="4674240" y="1604520"/>
            <a:ext cx="4014000" cy="3975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48" name="CustomShape 2"/>
          <p:cNvSpPr/>
          <p:nvPr/>
        </p:nvSpPr>
        <p:spPr>
          <a:xfrm>
            <a:off x="457200" y="380880"/>
            <a:ext cx="7770240" cy="702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4400" spc="-1" strike="noStrike">
                <a:solidFill>
                  <a:srgbClr val="ffff00"/>
                </a:solidFill>
                <a:latin typeface="Arial"/>
                <a:ea typeface="DejaVu Sans"/>
              </a:rPr>
              <a:t>ТВОРЧЕСТВО</a:t>
            </a:r>
            <a:endParaRPr b="0" lang="ru-RU" sz="4400" spc="-1" strike="noStrike">
              <a:latin typeface="Arial"/>
            </a:endParaRPr>
          </a:p>
        </p:txBody>
      </p:sp>
      <p:sp>
        <p:nvSpPr>
          <p:cNvPr id="449" name="CustomShape 3"/>
          <p:cNvSpPr/>
          <p:nvPr/>
        </p:nvSpPr>
        <p:spPr>
          <a:xfrm>
            <a:off x="4674240" y="1604520"/>
            <a:ext cx="4014000" cy="3975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450" name="Picture 2" descr="C:\Users\Admin\Desktop\ИРА ТОК фото\фото2.jpg"/>
          <p:cNvPicPr/>
          <p:nvPr/>
        </p:nvPicPr>
        <p:blipFill>
          <a:blip r:embed="rId1"/>
          <a:stretch/>
        </p:blipFill>
        <p:spPr>
          <a:xfrm>
            <a:off x="971640" y="1488240"/>
            <a:ext cx="3370680" cy="3981600"/>
          </a:xfrm>
          <a:prstGeom prst="rect">
            <a:avLst/>
          </a:prstGeom>
          <a:ln>
            <a:noFill/>
          </a:ln>
        </p:spPr>
      </p:pic>
      <p:pic>
        <p:nvPicPr>
          <p:cNvPr id="451" name="Picture 3" descr="C:\Users\Admin\Desktop\ИРА ТОК фото\фото4.jpg"/>
          <p:cNvPicPr/>
          <p:nvPr/>
        </p:nvPicPr>
        <p:blipFill>
          <a:blip r:embed="rId2"/>
          <a:stretch/>
        </p:blipFill>
        <p:spPr>
          <a:xfrm>
            <a:off x="5004000" y="1488240"/>
            <a:ext cx="3312000" cy="3979440"/>
          </a:xfrm>
          <a:prstGeom prst="rect">
            <a:avLst/>
          </a:prstGeom>
          <a:ln>
            <a:noFill/>
          </a:ln>
        </p:spPr>
      </p:pic>
      <p:sp>
        <p:nvSpPr>
          <p:cNvPr id="452" name="CustomShape 4"/>
          <p:cNvSpPr/>
          <p:nvPr/>
        </p:nvSpPr>
        <p:spPr>
          <a:xfrm>
            <a:off x="2411640" y="5580360"/>
            <a:ext cx="3744000" cy="1187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Никогда не унываем ,  </a:t>
            </a: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Всегда движемся вперёд, </a:t>
            </a: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И, конечно, твёрдо знаем, </a:t>
            </a: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  </a:t>
            </a: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Что успех всегда придёт.</a:t>
            </a:r>
            <a:endParaRPr b="0" lang="ru-RU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CustomShape 1"/>
          <p:cNvSpPr/>
          <p:nvPr/>
        </p:nvSpPr>
        <p:spPr>
          <a:xfrm>
            <a:off x="457200" y="380880"/>
            <a:ext cx="7770240" cy="702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4400" spc="-1" strike="noStrike">
                <a:solidFill>
                  <a:srgbClr val="ffff00"/>
                </a:solidFill>
                <a:latin typeface="Times New Roman"/>
                <a:ea typeface="DejaVu Sans"/>
              </a:rPr>
              <a:t>Для милых мам</a:t>
            </a:r>
            <a:endParaRPr b="0" lang="ru-RU" sz="4400" spc="-1" strike="noStrike">
              <a:latin typeface="Arial"/>
            </a:endParaRPr>
          </a:p>
        </p:txBody>
      </p:sp>
      <p:sp>
        <p:nvSpPr>
          <p:cNvPr id="454" name="CustomShape 2"/>
          <p:cNvSpPr/>
          <p:nvPr/>
        </p:nvSpPr>
        <p:spPr>
          <a:xfrm>
            <a:off x="4674240" y="1604520"/>
            <a:ext cx="4014000" cy="3975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55" name="CustomShape 3"/>
          <p:cNvSpPr/>
          <p:nvPr/>
        </p:nvSpPr>
        <p:spPr>
          <a:xfrm>
            <a:off x="4674240" y="1604520"/>
            <a:ext cx="4014000" cy="3975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456" name="Picture 3" descr="J:\IMG_20221229_110657.jpg"/>
          <p:cNvPicPr/>
          <p:nvPr/>
        </p:nvPicPr>
        <p:blipFill>
          <a:blip r:embed="rId1"/>
          <a:stretch/>
        </p:blipFill>
        <p:spPr>
          <a:xfrm>
            <a:off x="4932000" y="1643040"/>
            <a:ext cx="3781800" cy="3269520"/>
          </a:xfrm>
          <a:prstGeom prst="rect">
            <a:avLst/>
          </a:prstGeom>
          <a:ln>
            <a:noFill/>
          </a:ln>
        </p:spPr>
      </p:pic>
      <p:sp>
        <p:nvSpPr>
          <p:cNvPr id="457" name="CustomShape 4"/>
          <p:cNvSpPr/>
          <p:nvPr/>
        </p:nvSpPr>
        <p:spPr>
          <a:xfrm>
            <a:off x="2533680" y="5229360"/>
            <a:ext cx="4990320" cy="1187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Составляем мы газеты</a:t>
            </a: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Для друзей и просто так,</a:t>
            </a: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Чтобы было что нам вспомнить</a:t>
            </a: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И о мамах рассказать</a:t>
            </a:r>
            <a:endParaRPr b="0" lang="ru-RU" sz="1800" spc="-1" strike="noStrike">
              <a:latin typeface="Arial"/>
            </a:endParaRPr>
          </a:p>
        </p:txBody>
      </p:sp>
      <p:pic>
        <p:nvPicPr>
          <p:cNvPr id="458" name="Picture 2" descr="C:\Users\Admin\Desktop\IMG-20230307-WA0013 — копия.jpg"/>
          <p:cNvPicPr/>
          <p:nvPr/>
        </p:nvPicPr>
        <p:blipFill>
          <a:blip r:embed="rId2"/>
          <a:stretch/>
        </p:blipFill>
        <p:spPr>
          <a:xfrm>
            <a:off x="539640" y="1643040"/>
            <a:ext cx="3960000" cy="32266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CustomShape 1"/>
          <p:cNvSpPr/>
          <p:nvPr/>
        </p:nvSpPr>
        <p:spPr>
          <a:xfrm>
            <a:off x="4857840" y="1714320"/>
            <a:ext cx="4285440" cy="657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320" name="Рисунок 4" descr="783.jpg"/>
          <p:cNvPicPr/>
          <p:nvPr/>
        </p:nvPicPr>
        <p:blipFill>
          <a:blip r:embed="rId1"/>
          <a:stretch/>
        </p:blipFill>
        <p:spPr>
          <a:xfrm>
            <a:off x="0" y="2071800"/>
            <a:ext cx="4285800" cy="34999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21" name="CustomShape 2"/>
          <p:cNvSpPr/>
          <p:nvPr/>
        </p:nvSpPr>
        <p:spPr>
          <a:xfrm>
            <a:off x="4357800" y="1785960"/>
            <a:ext cx="5071320" cy="700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22" name="CustomShape 3"/>
          <p:cNvSpPr/>
          <p:nvPr/>
        </p:nvSpPr>
        <p:spPr>
          <a:xfrm>
            <a:off x="4286160" y="1214280"/>
            <a:ext cx="4142880" cy="4845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ru-RU" sz="2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- Вовлечение учащихся в социально-значимые дела по оказанию прямой, практической помощи ветеранам труда, вдовам участников ВОВ,  одиноким пенсионерам, семьям, нуждающимся в помощи. </a:t>
            </a:r>
            <a:endParaRPr b="0" lang="ru-RU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2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- Показать другим людям на собственном примере, что черствость души – самая страшная болезнь на свете.</a:t>
            </a:r>
            <a:endParaRPr b="0" lang="ru-RU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CustomShape 1"/>
          <p:cNvSpPr/>
          <p:nvPr/>
        </p:nvSpPr>
        <p:spPr>
          <a:xfrm>
            <a:off x="457200" y="380880"/>
            <a:ext cx="7770240" cy="702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>
              <a:lnSpc>
                <a:spcPct val="100000"/>
              </a:lnSpc>
            </a:pPr>
            <a:r>
              <a:rPr b="0" lang="ru-RU" sz="4000" spc="-1" strike="noStrike">
                <a:solidFill>
                  <a:srgbClr val="ffff00"/>
                </a:solidFill>
                <a:latin typeface="Arial"/>
                <a:ea typeface="DejaVu Sans"/>
              </a:rPr>
              <a:t>ЗДРАВСТВУЙ, НОВЫЙ ГОД</a:t>
            </a:r>
            <a:r>
              <a:rPr b="0" lang="ru-RU" sz="4400" spc="-1" strike="noStrike">
                <a:solidFill>
                  <a:srgbClr val="ffff00"/>
                </a:solidFill>
                <a:latin typeface="Arial"/>
                <a:ea typeface="DejaVu Sans"/>
              </a:rPr>
              <a:t>!</a:t>
            </a:r>
            <a:endParaRPr b="0" lang="ru-RU" sz="4400" spc="-1" strike="noStrike">
              <a:latin typeface="Arial"/>
            </a:endParaRPr>
          </a:p>
        </p:txBody>
      </p:sp>
      <p:sp>
        <p:nvSpPr>
          <p:cNvPr id="460" name="CustomShape 2"/>
          <p:cNvSpPr/>
          <p:nvPr/>
        </p:nvSpPr>
        <p:spPr>
          <a:xfrm>
            <a:off x="4674240" y="1604520"/>
            <a:ext cx="4014000" cy="3975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61" name="CustomShape 3"/>
          <p:cNvSpPr/>
          <p:nvPr/>
        </p:nvSpPr>
        <p:spPr>
          <a:xfrm>
            <a:off x="4674240" y="1604520"/>
            <a:ext cx="4014000" cy="3975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462" name="Picture 2" descr="J:\фото игрушка.jpeg"/>
          <p:cNvPicPr/>
          <p:nvPr/>
        </p:nvPicPr>
        <p:blipFill>
          <a:blip r:embed="rId1"/>
          <a:stretch/>
        </p:blipFill>
        <p:spPr>
          <a:xfrm>
            <a:off x="5214960" y="1643040"/>
            <a:ext cx="3713760" cy="3256200"/>
          </a:xfrm>
          <a:prstGeom prst="rect">
            <a:avLst/>
          </a:prstGeom>
          <a:ln>
            <a:noFill/>
          </a:ln>
        </p:spPr>
      </p:pic>
      <p:sp>
        <p:nvSpPr>
          <p:cNvPr id="463" name="CustomShape 4"/>
          <p:cNvSpPr/>
          <p:nvPr/>
        </p:nvSpPr>
        <p:spPr>
          <a:xfrm>
            <a:off x="1043640" y="5157360"/>
            <a:ext cx="4752000" cy="1187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Новый год встречаем,</a:t>
            </a:r>
            <a:endParaRPr b="0" lang="ru-RU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Всех ребят мы поздравляем!</a:t>
            </a:r>
            <a:endParaRPr b="0" lang="ru-RU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Делают  такие вот игрушки</a:t>
            </a:r>
            <a:endParaRPr b="0" lang="ru-RU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Девочки с нашей деревушки.</a:t>
            </a:r>
            <a:endParaRPr b="0" lang="ru-RU" sz="1800" spc="-1" strike="noStrike">
              <a:latin typeface="Arial"/>
            </a:endParaRPr>
          </a:p>
        </p:txBody>
      </p:sp>
      <p:pic>
        <p:nvPicPr>
          <p:cNvPr id="464" name="Picture 2" descr="C:\Users\Admin\Desktop\IMG_20221226_121050.jpg"/>
          <p:cNvPicPr/>
          <p:nvPr/>
        </p:nvPicPr>
        <p:blipFill>
          <a:blip r:embed="rId2"/>
          <a:stretch/>
        </p:blipFill>
        <p:spPr>
          <a:xfrm>
            <a:off x="683640" y="1643040"/>
            <a:ext cx="4079160" cy="32562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CustomShape 1"/>
          <p:cNvSpPr/>
          <p:nvPr/>
        </p:nvSpPr>
        <p:spPr>
          <a:xfrm>
            <a:off x="457200" y="1604520"/>
            <a:ext cx="8227440" cy="3975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66" name="CustomShape 2"/>
          <p:cNvSpPr/>
          <p:nvPr/>
        </p:nvSpPr>
        <p:spPr>
          <a:xfrm>
            <a:off x="457200" y="380880"/>
            <a:ext cx="7770240" cy="702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67" name="TextShape 3"/>
          <p:cNvSpPr txBox="1"/>
          <p:nvPr/>
        </p:nvSpPr>
        <p:spPr>
          <a:xfrm>
            <a:off x="385200" y="188640"/>
            <a:ext cx="8228880" cy="12499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4800" spc="-1" strike="noStrike">
                <a:solidFill>
                  <a:srgbClr val="ffff00"/>
                </a:solidFill>
                <a:latin typeface="Arial"/>
              </a:rPr>
              <a:t>Связь поколений</a:t>
            </a:r>
            <a:endParaRPr b="0" lang="ru-RU" sz="4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68" name="TextShape 4"/>
          <p:cNvSpPr txBox="1"/>
          <p:nvPr/>
        </p:nvSpPr>
        <p:spPr>
          <a:xfrm>
            <a:off x="457200" y="1604520"/>
            <a:ext cx="3322440" cy="39769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69" name="TextShape 5"/>
          <p:cNvSpPr txBox="1"/>
          <p:nvPr/>
        </p:nvSpPr>
        <p:spPr>
          <a:xfrm>
            <a:off x="4674240" y="1604520"/>
            <a:ext cx="4015440" cy="39769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70" name="Picture 2" descr=""/>
          <p:cNvPicPr/>
          <p:nvPr/>
        </p:nvPicPr>
        <p:blipFill>
          <a:blip r:embed="rId1"/>
          <a:stretch/>
        </p:blipFill>
        <p:spPr>
          <a:xfrm>
            <a:off x="509400" y="1404000"/>
            <a:ext cx="3707280" cy="4266000"/>
          </a:xfrm>
          <a:prstGeom prst="rect">
            <a:avLst/>
          </a:prstGeom>
          <a:ln>
            <a:noFill/>
          </a:ln>
        </p:spPr>
      </p:pic>
      <p:pic>
        <p:nvPicPr>
          <p:cNvPr id="471" name="Picture 4" descr="C:\Users\Admin\Desktop\IMG-20230313-WA0007.jpg"/>
          <p:cNvPicPr/>
          <p:nvPr/>
        </p:nvPicPr>
        <p:blipFill>
          <a:blip r:embed="rId2"/>
          <a:stretch/>
        </p:blipFill>
        <p:spPr>
          <a:xfrm>
            <a:off x="4644000" y="1404000"/>
            <a:ext cx="3745080" cy="4266000"/>
          </a:xfrm>
          <a:prstGeom prst="rect">
            <a:avLst/>
          </a:prstGeom>
          <a:ln>
            <a:noFill/>
          </a:ln>
        </p:spPr>
      </p:pic>
      <p:sp>
        <p:nvSpPr>
          <p:cNvPr id="472" name="CustomShape 6"/>
          <p:cNvSpPr/>
          <p:nvPr/>
        </p:nvSpPr>
        <p:spPr>
          <a:xfrm>
            <a:off x="1619640" y="5805360"/>
            <a:ext cx="532836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Любовь и доброта спасёт мир!</a:t>
            </a:r>
            <a:endParaRPr b="0" lang="ru-RU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CustomShape 1"/>
          <p:cNvSpPr/>
          <p:nvPr/>
        </p:nvSpPr>
        <p:spPr>
          <a:xfrm>
            <a:off x="0" y="0"/>
            <a:ext cx="9141840" cy="2770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ru-RU" sz="8800" spc="-1" strike="noStrike">
                <a:solidFill>
                  <a:srgbClr val="ffffff"/>
                </a:solidFill>
                <a:latin typeface="Comic Sans MS"/>
                <a:ea typeface="DejaVu Sans"/>
              </a:rPr>
              <a:t>Благодарим за внимание!!!</a:t>
            </a:r>
            <a:endParaRPr b="0" lang="ru-RU" sz="8800" spc="-1" strike="noStrike">
              <a:latin typeface="Arial"/>
            </a:endParaRPr>
          </a:p>
        </p:txBody>
      </p:sp>
    </p:spTree>
  </p:cSld>
  <p:transition spd="slow">
    <p:pull dir="u"/>
  </p:transition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CustomShape 1"/>
          <p:cNvSpPr/>
          <p:nvPr/>
        </p:nvSpPr>
        <p:spPr>
          <a:xfrm>
            <a:off x="0" y="1071720"/>
            <a:ext cx="9143280" cy="760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ru-RU" sz="4400" spc="-1" strike="noStrike">
                <a:solidFill>
                  <a:srgbClr val="cd7c4c"/>
                </a:solidFill>
                <a:latin typeface="Comic Sans MS"/>
                <a:ea typeface="DejaVu Sans"/>
              </a:rPr>
              <a:t>Задачи проекта</a:t>
            </a:r>
            <a:r>
              <a:rPr b="1" lang="ru-RU" sz="4400" spc="-1" strike="noStrike">
                <a:solidFill>
                  <a:srgbClr val="f4c4a0"/>
                </a:solidFill>
                <a:latin typeface="Comic Sans MS"/>
                <a:ea typeface="DejaVu Sans"/>
              </a:rPr>
              <a:t>:</a:t>
            </a:r>
            <a:endParaRPr b="0" lang="ru-RU" sz="4400" spc="-1" strike="noStrike">
              <a:latin typeface="Arial"/>
            </a:endParaRPr>
          </a:p>
        </p:txBody>
      </p:sp>
      <p:sp>
        <p:nvSpPr>
          <p:cNvPr id="324" name="CustomShape 2"/>
          <p:cNvSpPr/>
          <p:nvPr/>
        </p:nvSpPr>
        <p:spPr>
          <a:xfrm>
            <a:off x="785880" y="1782360"/>
            <a:ext cx="7643520" cy="3640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marL="343080" indent="-34236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Symbol"/>
              <a:buChar char=""/>
            </a:pPr>
            <a:r>
              <a:rPr b="0" lang="ru-RU" sz="2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Расширить знания одноклассников о доброте и о её роли в жизни каждого человека.</a:t>
            </a:r>
            <a:endParaRPr b="0" lang="ru-RU" sz="2800" spc="-1" strike="noStrike">
              <a:latin typeface="Arial"/>
            </a:endParaRPr>
          </a:p>
          <a:p>
            <a:pPr marL="343080" indent="-34236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Symbol"/>
              <a:buChar char=""/>
            </a:pPr>
            <a:r>
              <a:rPr b="0" lang="ru-RU" sz="2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Воспитывать доброжелательность.</a:t>
            </a:r>
            <a:endParaRPr b="0" lang="ru-RU" sz="2800" spc="-1" strike="noStrike">
              <a:latin typeface="Arial"/>
            </a:endParaRPr>
          </a:p>
          <a:p>
            <a:pPr marL="343080" indent="-34236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Symbol"/>
              <a:buChar char=""/>
            </a:pPr>
            <a:r>
              <a:rPr b="0" lang="ru-RU" sz="2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Формировать положительную эмоциональную настроенность, жизнерадостность.</a:t>
            </a:r>
            <a:endParaRPr b="0" lang="ru-RU" sz="2800" spc="-1" strike="noStrike">
              <a:latin typeface="Arial"/>
            </a:endParaRPr>
          </a:p>
          <a:p>
            <a:pPr marL="343080" indent="-34236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Symbol"/>
              <a:buChar char=""/>
            </a:pPr>
            <a:r>
              <a:rPr b="0" lang="ru-RU" sz="2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Научиться жить под девизом: «Что бы вы ни делали, количество добра в мире должно увеличиваться».</a:t>
            </a:r>
            <a:endParaRPr b="0" lang="ru-RU" sz="2800" spc="-1" strike="noStrike">
              <a:latin typeface="Arial"/>
            </a:endParaRPr>
          </a:p>
        </p:txBody>
      </p:sp>
    </p:spTree>
  </p:cSld>
  <p:transition spd="slow">
    <p:newsflash/>
  </p:transition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CustomShape 1"/>
          <p:cNvSpPr/>
          <p:nvPr/>
        </p:nvSpPr>
        <p:spPr>
          <a:xfrm>
            <a:off x="457200" y="380880"/>
            <a:ext cx="7770240" cy="702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26" name="CustomShape 2"/>
          <p:cNvSpPr/>
          <p:nvPr/>
        </p:nvSpPr>
        <p:spPr>
          <a:xfrm>
            <a:off x="4674240" y="1604520"/>
            <a:ext cx="4014000" cy="3975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27" name="CustomShape 3"/>
          <p:cNvSpPr/>
          <p:nvPr/>
        </p:nvSpPr>
        <p:spPr>
          <a:xfrm>
            <a:off x="4674240" y="1604520"/>
            <a:ext cx="4014000" cy="3975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328" name="Рисунок 5" descr=""/>
          <p:cNvPicPr/>
          <p:nvPr/>
        </p:nvPicPr>
        <p:blipFill>
          <a:blip r:embed="rId1"/>
          <a:stretch/>
        </p:blipFill>
        <p:spPr>
          <a:xfrm>
            <a:off x="4714920" y="1643040"/>
            <a:ext cx="3896640" cy="3998880"/>
          </a:xfrm>
          <a:prstGeom prst="rect">
            <a:avLst/>
          </a:prstGeom>
          <a:ln w="9360">
            <a:noFill/>
          </a:ln>
        </p:spPr>
      </p:pic>
      <p:sp>
        <p:nvSpPr>
          <p:cNvPr id="329" name="CustomShape 4"/>
          <p:cNvSpPr/>
          <p:nvPr/>
        </p:nvSpPr>
        <p:spPr>
          <a:xfrm>
            <a:off x="1000080" y="2967480"/>
            <a:ext cx="3570120" cy="2832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ru-RU" sz="36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Чтобы поверить в добро, надо начать делать его».</a:t>
            </a:r>
            <a:br/>
            <a:r>
              <a:rPr b="0" lang="ru-RU" sz="36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(Л.Н.Толстой</a:t>
            </a:r>
            <a:r>
              <a:rPr b="0" lang="ru-RU" sz="3600" spc="-1" strike="noStrike">
                <a:solidFill>
                  <a:srgbClr val="0033cc"/>
                </a:solidFill>
                <a:latin typeface="Times New Roman"/>
                <a:ea typeface="DejaVu Sans"/>
              </a:rPr>
              <a:t>)</a:t>
            </a:r>
            <a:endParaRPr b="0" lang="ru-RU" sz="36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CustomShape 1"/>
          <p:cNvSpPr/>
          <p:nvPr/>
        </p:nvSpPr>
        <p:spPr>
          <a:xfrm>
            <a:off x="457200" y="380880"/>
            <a:ext cx="7770240" cy="702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5400" spc="-1" strike="noStrike">
                <a:solidFill>
                  <a:srgbClr val="c00000"/>
                </a:solidFill>
                <a:latin typeface="Arial"/>
                <a:ea typeface="DejaVu Sans"/>
              </a:rPr>
              <a:t>ПРИТЧА</a:t>
            </a:r>
            <a:endParaRPr b="0" lang="ru-RU" sz="5400" spc="-1" strike="noStrike">
              <a:latin typeface="Arial"/>
            </a:endParaRPr>
          </a:p>
        </p:txBody>
      </p:sp>
      <p:sp>
        <p:nvSpPr>
          <p:cNvPr id="331" name="CustomShape 2"/>
          <p:cNvSpPr/>
          <p:nvPr/>
        </p:nvSpPr>
        <p:spPr>
          <a:xfrm>
            <a:off x="1071360" y="2571840"/>
            <a:ext cx="7642080" cy="3008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>
              <a:lnSpc>
                <a:spcPct val="100000"/>
              </a:lnSpc>
            </a:pPr>
            <a:r>
              <a:rPr b="0" lang="ru-RU" sz="2400" spc="-1" strike="noStrike">
                <a:solidFill>
                  <a:srgbClr val="000000"/>
                </a:solidFill>
                <a:latin typeface="Arial"/>
                <a:ea typeface="DejaVu Sans"/>
              </a:rPr>
              <a:t>Однажды Добро пришло ко Злу в гости. Зло стало угощать Добро чаем, но вместо сахара в чашку положила соль. Добро попробовало солёный чай, но ни слова худого не сказало Злу, только поблагодарило его за угощение. А когда Добро уходило от Зла, оно сказало: ...</a:t>
            </a:r>
            <a:endParaRPr b="0" lang="ru-RU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2400" spc="-1" strike="noStrike">
                <a:solidFill>
                  <a:srgbClr val="000000"/>
                </a:solidFill>
                <a:latin typeface="Arial"/>
                <a:ea typeface="DejaVu Sans"/>
              </a:rPr>
              <a:t>- А сейчас послушайте, как заканчивается притча.</a:t>
            </a:r>
            <a:endParaRPr b="0" lang="ru-RU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2400" spc="-1" strike="noStrike">
                <a:solidFill>
                  <a:srgbClr val="000000"/>
                </a:solidFill>
                <a:latin typeface="Arial"/>
                <a:ea typeface="DejaVu Sans"/>
              </a:rPr>
              <a:t>«Что - то сахар у вас не очень сладкий, нате вам деньги, купите себе конфет к чаю». Зло перекосилось, но делать нечего, пришлось взять деньги. Так Добро отплатило Злу добром за зло.</a:t>
            </a:r>
            <a:endParaRPr b="0" lang="ru-RU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2400" spc="-1" strike="noStrike">
                <a:solidFill>
                  <a:srgbClr val="000000"/>
                </a:solidFill>
                <a:latin typeface="Arial"/>
                <a:ea typeface="DejaVu Sans"/>
              </a:rPr>
              <a:t>  </a:t>
            </a:r>
            <a:endParaRPr b="0" lang="ru-RU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CustomShape 1"/>
          <p:cNvSpPr/>
          <p:nvPr/>
        </p:nvSpPr>
        <p:spPr>
          <a:xfrm>
            <a:off x="457200" y="380880"/>
            <a:ext cx="7770240" cy="702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>
              <a:lnSpc>
                <a:spcPct val="100000"/>
              </a:lnSpc>
            </a:pPr>
            <a:r>
              <a:rPr b="0" lang="ru-RU" sz="3600" spc="-1" strike="noStrike">
                <a:solidFill>
                  <a:srgbClr val="ffff00"/>
                </a:solidFill>
                <a:latin typeface="Arial"/>
                <a:ea typeface="DejaVu Sans"/>
              </a:rPr>
              <a:t>ДОМ, В КОТОРОМ Я  ТВОРЮ …</a:t>
            </a:r>
            <a:endParaRPr b="0" lang="ru-RU" sz="3600" spc="-1" strike="noStrike">
              <a:latin typeface="Arial"/>
            </a:endParaRPr>
          </a:p>
        </p:txBody>
      </p:sp>
      <p:sp>
        <p:nvSpPr>
          <p:cNvPr id="333" name="CustomShape 2"/>
          <p:cNvSpPr/>
          <p:nvPr/>
        </p:nvSpPr>
        <p:spPr>
          <a:xfrm>
            <a:off x="457200" y="1604520"/>
            <a:ext cx="8227440" cy="3975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334" name="Picture 2" descr="J:\IMG_20221018_134229.jpg"/>
          <p:cNvPicPr/>
          <p:nvPr/>
        </p:nvPicPr>
        <p:blipFill>
          <a:blip r:embed="rId1"/>
          <a:stretch/>
        </p:blipFill>
        <p:spPr>
          <a:xfrm>
            <a:off x="428760" y="1484640"/>
            <a:ext cx="8285040" cy="4784400"/>
          </a:xfrm>
          <a:prstGeom prst="rect">
            <a:avLst/>
          </a:prstGeom>
          <a:ln>
            <a:noFill/>
          </a:ln>
        </p:spPr>
      </p:pic>
      <p:sp>
        <p:nvSpPr>
          <p:cNvPr id="335" name="CustomShape 3"/>
          <p:cNvSpPr/>
          <p:nvPr/>
        </p:nvSpPr>
        <p:spPr>
          <a:xfrm>
            <a:off x="2286000" y="2690280"/>
            <a:ext cx="4571640" cy="1461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. </a:t>
            </a:r>
            <a:r>
              <a:rPr b="0" lang="ru-RU" sz="1800" spc="-1" strike="noStrike">
                <a:solidFill>
                  <a:srgbClr val="ffff00"/>
                </a:solidFill>
                <a:latin typeface="Arial"/>
                <a:ea typeface="DejaVu Sans"/>
              </a:rPr>
              <a:t>Дом, в котором я творю</a:t>
            </a: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ffff00"/>
                </a:solidFill>
                <a:latin typeface="Arial"/>
                <a:ea typeface="DejaVu Sans"/>
              </a:rPr>
              <a:t>Очень  сильно я люблю,</a:t>
            </a: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ffff00"/>
                </a:solidFill>
                <a:latin typeface="Arial"/>
                <a:ea typeface="DejaVu Sans"/>
              </a:rPr>
              <a:t> </a:t>
            </a:r>
            <a:r>
              <a:rPr b="0" lang="ru-RU" sz="1800" spc="-1" strike="noStrike">
                <a:solidFill>
                  <a:srgbClr val="ffff00"/>
                </a:solidFill>
                <a:latin typeface="Arial"/>
                <a:ea typeface="DejaVu Sans"/>
              </a:rPr>
              <a:t>Развиваюсь и учусь, </a:t>
            </a: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ffff00"/>
                </a:solidFill>
                <a:latin typeface="Arial"/>
                <a:ea typeface="DejaVu Sans"/>
              </a:rPr>
              <a:t>И с друзьями веселюсь.</a:t>
            </a: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CustomShape 1"/>
          <p:cNvSpPr/>
          <p:nvPr/>
        </p:nvSpPr>
        <p:spPr>
          <a:xfrm>
            <a:off x="457200" y="1604520"/>
            <a:ext cx="8227440" cy="3975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«</a:t>
            </a:r>
            <a:r>
              <a:rPr b="1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Чистота и природа родных мест</a:t>
            </a: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».</a:t>
            </a: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Цель</a:t>
            </a: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: </a:t>
            </a: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помощь</a:t>
            </a: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в</a:t>
            </a: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решении</a:t>
            </a: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экологических</a:t>
            </a: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проблем</a:t>
            </a: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, </a:t>
            </a: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формирование</a:t>
            </a: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экологического</a:t>
            </a: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поведения</a:t>
            </a: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, </a:t>
            </a: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обеспечивающего</a:t>
            </a: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сохранение</a:t>
            </a: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на</a:t>
            </a: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Земле</a:t>
            </a: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природы</a:t>
            </a: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и</a:t>
            </a: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человека</a:t>
            </a: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, </a:t>
            </a: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формирование</a:t>
            </a: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патриотических</a:t>
            </a: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чувств</a:t>
            </a: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детей</a:t>
            </a: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на</a:t>
            </a: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основе</a:t>
            </a: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ознакомления</a:t>
            </a: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с</a:t>
            </a: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природой</a:t>
            </a: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города</a:t>
            </a: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. </a:t>
            </a: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«</a:t>
            </a:r>
            <a:r>
              <a:rPr b="1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Творчество</a:t>
            </a:r>
            <a:r>
              <a:rPr b="1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».</a:t>
            </a: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Цель</a:t>
            </a: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: </a:t>
            </a: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формирование</a:t>
            </a: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социально</a:t>
            </a: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-</a:t>
            </a: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активной</a:t>
            </a: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позиции</a:t>
            </a: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детей</a:t>
            </a: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, </a:t>
            </a: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развитие</a:t>
            </a: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творческих</a:t>
            </a: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способностей</a:t>
            </a: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учащихся</a:t>
            </a: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через</a:t>
            </a: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организацию</a:t>
            </a: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волонтерской</a:t>
            </a: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деятельности</a:t>
            </a: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.</a:t>
            </a: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«</a:t>
            </a:r>
            <a:r>
              <a:rPr b="1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Забота»</a:t>
            </a: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  </a:t>
            </a: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Цель</a:t>
            </a: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: </a:t>
            </a: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организация</a:t>
            </a: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реальной</a:t>
            </a: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помощи</a:t>
            </a: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пожилым</a:t>
            </a: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людям</a:t>
            </a: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, </a:t>
            </a: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инвалидам</a:t>
            </a: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малообеспеченным</a:t>
            </a: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семьям</a:t>
            </a: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, </a:t>
            </a: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животным</a:t>
            </a: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. </a:t>
            </a: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Возрождение</a:t>
            </a: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лучших</a:t>
            </a: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отечественных</a:t>
            </a: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традиций</a:t>
            </a: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благотворительности</a:t>
            </a: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, </a:t>
            </a: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воспитание</a:t>
            </a: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доброты</a:t>
            </a: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, </a:t>
            </a: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чуткости</a:t>
            </a: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, </a:t>
            </a: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сострадания</a:t>
            </a: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.</a:t>
            </a: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   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337" name="CustomShape 2"/>
          <p:cNvSpPr/>
          <p:nvPr/>
        </p:nvSpPr>
        <p:spPr>
          <a:xfrm>
            <a:off x="457200" y="380880"/>
            <a:ext cx="7770240" cy="702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br/>
            <a:r>
              <a:rPr b="0" lang="ru-RU" sz="2400" spc="-1" strike="noStrike">
                <a:solidFill>
                  <a:srgbClr val="ffff00"/>
                </a:solidFill>
                <a:latin typeface="Times New Roman"/>
                <a:ea typeface="DejaVu Sans"/>
              </a:rPr>
              <a:t>Социальный проект </a:t>
            </a:r>
            <a:r>
              <a:rPr b="0" lang="en-US" sz="2400" spc="-1" strike="noStrike">
                <a:solidFill>
                  <a:srgbClr val="ffff00"/>
                </a:solidFill>
                <a:latin typeface="Times New Roman"/>
                <a:ea typeface="DejaVu Sans"/>
              </a:rPr>
              <a:t>«</a:t>
            </a:r>
            <a:r>
              <a:rPr b="0" lang="ru-RU" sz="2400" spc="-1" strike="noStrike">
                <a:solidFill>
                  <a:srgbClr val="ffff00"/>
                </a:solidFill>
                <a:latin typeface="Times New Roman"/>
                <a:ea typeface="DejaVu Sans"/>
              </a:rPr>
              <a:t>Дорогою добра</a:t>
            </a:r>
            <a:r>
              <a:rPr b="0" lang="en-US" sz="2400" spc="-1" strike="noStrike">
                <a:solidFill>
                  <a:srgbClr val="ffff00"/>
                </a:solidFill>
                <a:latin typeface="Times New Roman"/>
                <a:ea typeface="DejaVu Sans"/>
              </a:rPr>
              <a:t>» </a:t>
            </a:r>
            <a:r>
              <a:rPr b="0" lang="ru-RU" sz="2400" spc="-1" strike="noStrike">
                <a:solidFill>
                  <a:srgbClr val="ffff00"/>
                </a:solidFill>
                <a:latin typeface="Times New Roman"/>
                <a:ea typeface="DejaVu Sans"/>
              </a:rPr>
              <a:t>состоит из трех</a:t>
            </a:r>
            <a:br/>
            <a:r>
              <a:rPr b="0" lang="ru-RU" sz="2400" spc="-1" strike="noStrike">
                <a:solidFill>
                  <a:srgbClr val="ffff00"/>
                </a:solidFill>
                <a:latin typeface="Times New Roman"/>
                <a:ea typeface="DejaVu Sans"/>
              </a:rPr>
              <a:t>основных</a:t>
            </a:r>
            <a:r>
              <a:rPr b="0" lang="en-US" sz="2400" spc="-1" strike="noStrike">
                <a:solidFill>
                  <a:srgbClr val="ffff00"/>
                </a:solidFill>
                <a:latin typeface="Times New Roman"/>
                <a:ea typeface="DejaVu Sans"/>
              </a:rPr>
              <a:t> </a:t>
            </a:r>
            <a:r>
              <a:rPr b="0" lang="ru-RU" sz="2400" spc="-1" strike="noStrike">
                <a:solidFill>
                  <a:srgbClr val="ffff00"/>
                </a:solidFill>
                <a:latin typeface="Times New Roman"/>
                <a:ea typeface="DejaVu Sans"/>
              </a:rPr>
              <a:t>направлений</a:t>
            </a:r>
            <a:r>
              <a:rPr b="0" lang="en-US" sz="2400" spc="-1" strike="noStrike">
                <a:solidFill>
                  <a:srgbClr val="ffff00"/>
                </a:solidFill>
                <a:latin typeface="Times New Roman"/>
                <a:ea typeface="DejaVu Sans"/>
              </a:rPr>
              <a:t>:</a:t>
            </a:r>
            <a:br/>
            <a:endParaRPr b="0" lang="ru-RU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CustomShape 1"/>
          <p:cNvSpPr/>
          <p:nvPr/>
        </p:nvSpPr>
        <p:spPr>
          <a:xfrm>
            <a:off x="4674240" y="3682080"/>
            <a:ext cx="4014000" cy="1895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39" name="CustomShape 2"/>
          <p:cNvSpPr/>
          <p:nvPr/>
        </p:nvSpPr>
        <p:spPr>
          <a:xfrm>
            <a:off x="4674240" y="3682080"/>
            <a:ext cx="4014000" cy="1895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40" name="CustomShape 3"/>
          <p:cNvSpPr/>
          <p:nvPr/>
        </p:nvSpPr>
        <p:spPr>
          <a:xfrm>
            <a:off x="4674240" y="3682080"/>
            <a:ext cx="4014000" cy="1895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41" name="CustomShape 4"/>
          <p:cNvSpPr/>
          <p:nvPr/>
        </p:nvSpPr>
        <p:spPr>
          <a:xfrm>
            <a:off x="457200" y="380880"/>
            <a:ext cx="7770240" cy="702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3600" spc="-1" strike="noStrike">
                <a:solidFill>
                  <a:srgbClr val="ffff00"/>
                </a:solidFill>
                <a:latin typeface="Arial"/>
                <a:ea typeface="DejaVu Sans"/>
              </a:rPr>
              <a:t>ЧИСТЫЙ ШКОЛЬНЫЙ ДВОР</a:t>
            </a:r>
            <a:endParaRPr b="0" lang="ru-RU" sz="3600" spc="-1" strike="noStrike">
              <a:latin typeface="Arial"/>
            </a:endParaRPr>
          </a:p>
        </p:txBody>
      </p:sp>
      <p:pic>
        <p:nvPicPr>
          <p:cNvPr id="342" name="Рисунок 6" descr="C:\Users\Dmitrij\Desktop\участок конкурс\эко\P1070036.JPG"/>
          <p:cNvPicPr/>
          <p:nvPr/>
        </p:nvPicPr>
        <p:blipFill>
          <a:blip r:embed="rId1"/>
          <a:stretch/>
        </p:blipFill>
        <p:spPr>
          <a:xfrm>
            <a:off x="500040" y="1643040"/>
            <a:ext cx="4070160" cy="3657960"/>
          </a:xfrm>
          <a:prstGeom prst="rect">
            <a:avLst/>
          </a:prstGeom>
          <a:ln>
            <a:noFill/>
          </a:ln>
        </p:spPr>
      </p:pic>
      <p:pic>
        <p:nvPicPr>
          <p:cNvPr id="343" name="Рисунок 7" descr="C:\Users\Dmitrij\Desktop\участок конкурс\IMG-20211025-WA0003.jpg"/>
          <p:cNvPicPr/>
          <p:nvPr/>
        </p:nvPicPr>
        <p:blipFill>
          <a:blip r:embed="rId2"/>
          <a:stretch/>
        </p:blipFill>
        <p:spPr>
          <a:xfrm>
            <a:off x="4643280" y="1643040"/>
            <a:ext cx="4070160" cy="2038680"/>
          </a:xfrm>
          <a:prstGeom prst="rect">
            <a:avLst/>
          </a:prstGeom>
          <a:ln>
            <a:noFill/>
          </a:ln>
        </p:spPr>
      </p:pic>
      <p:pic>
        <p:nvPicPr>
          <p:cNvPr id="344" name="Рисунок 8" descr="C:\Users\Dmitrij\Desktop\участок конкурс\IMG-20211025-WA0002.jpg"/>
          <p:cNvPicPr/>
          <p:nvPr/>
        </p:nvPicPr>
        <p:blipFill>
          <a:blip r:embed="rId3"/>
          <a:stretch/>
        </p:blipFill>
        <p:spPr>
          <a:xfrm>
            <a:off x="4643280" y="3682080"/>
            <a:ext cx="4070160" cy="1618920"/>
          </a:xfrm>
          <a:prstGeom prst="rect">
            <a:avLst/>
          </a:prstGeom>
          <a:ln>
            <a:noFill/>
          </a:ln>
        </p:spPr>
      </p:pic>
      <p:sp>
        <p:nvSpPr>
          <p:cNvPr id="345" name="CustomShape 5"/>
          <p:cNvSpPr/>
          <p:nvPr/>
        </p:nvSpPr>
        <p:spPr>
          <a:xfrm>
            <a:off x="720720" y="5548680"/>
            <a:ext cx="7848360" cy="1187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Мы, трудолюбивые ребята,</a:t>
            </a: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Очень любим мы порядок</a:t>
            </a: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Мы убираем школьный двор,</a:t>
            </a: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Спортивную площадку, коридор.</a:t>
            </a:r>
            <a:endParaRPr b="0" lang="ru-RU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d4d4d"/>
      </a:dk2>
      <a:lt2>
        <a:srgbClr val="64371c"/>
      </a:lt2>
      <a:accent1>
        <a:srgbClr val="aa7b3c"/>
      </a:accent1>
      <a:accent2>
        <a:srgbClr val="d1b34c"/>
      </a:accent2>
      <a:accent3>
        <a:srgbClr val="ffffff"/>
      </a:accent3>
      <a:accent4>
        <a:srgbClr val="404040"/>
      </a:accent4>
      <a:accent5>
        <a:srgbClr val="d2bfaf"/>
      </a:accent5>
      <a:accent6>
        <a:srgbClr val="bda244"/>
      </a:accent6>
      <a:hlink>
        <a:srgbClr val="bd703b"/>
      </a:hlink>
      <a:folHlink>
        <a:srgbClr val="dddddd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d4d4d"/>
      </a:dk2>
      <a:lt2>
        <a:srgbClr val="64371c"/>
      </a:lt2>
      <a:accent1>
        <a:srgbClr val="aa7b3c"/>
      </a:accent1>
      <a:accent2>
        <a:srgbClr val="d1b34c"/>
      </a:accent2>
      <a:accent3>
        <a:srgbClr val="ffffff"/>
      </a:accent3>
      <a:accent4>
        <a:srgbClr val="404040"/>
      </a:accent4>
      <a:accent5>
        <a:srgbClr val="d2bfaf"/>
      </a:accent5>
      <a:accent6>
        <a:srgbClr val="bda244"/>
      </a:accent6>
      <a:hlink>
        <a:srgbClr val="bd703b"/>
      </a:hlink>
      <a:folHlink>
        <a:srgbClr val="dddddd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d4d4d"/>
      </a:dk2>
      <a:lt2>
        <a:srgbClr val="64371c"/>
      </a:lt2>
      <a:accent1>
        <a:srgbClr val="aa7b3c"/>
      </a:accent1>
      <a:accent2>
        <a:srgbClr val="d1b34c"/>
      </a:accent2>
      <a:accent3>
        <a:srgbClr val="ffffff"/>
      </a:accent3>
      <a:accent4>
        <a:srgbClr val="404040"/>
      </a:accent4>
      <a:accent5>
        <a:srgbClr val="d2bfaf"/>
      </a:accent5>
      <a:accent6>
        <a:srgbClr val="bda244"/>
      </a:accent6>
      <a:hlink>
        <a:srgbClr val="bd703b"/>
      </a:hlink>
      <a:folHlink>
        <a:srgbClr val="dddddd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d4d4d"/>
      </a:dk2>
      <a:lt2>
        <a:srgbClr val="64371c"/>
      </a:lt2>
      <a:accent1>
        <a:srgbClr val="aa7b3c"/>
      </a:accent1>
      <a:accent2>
        <a:srgbClr val="d1b34c"/>
      </a:accent2>
      <a:accent3>
        <a:srgbClr val="ffffff"/>
      </a:accent3>
      <a:accent4>
        <a:srgbClr val="404040"/>
      </a:accent4>
      <a:accent5>
        <a:srgbClr val="d2bfaf"/>
      </a:accent5>
      <a:accent6>
        <a:srgbClr val="bda244"/>
      </a:accent6>
      <a:hlink>
        <a:srgbClr val="bd703b"/>
      </a:hlink>
      <a:folHlink>
        <a:srgbClr val="dddddd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d4d4d"/>
      </a:dk2>
      <a:lt2>
        <a:srgbClr val="64371c"/>
      </a:lt2>
      <a:accent1>
        <a:srgbClr val="aa7b3c"/>
      </a:accent1>
      <a:accent2>
        <a:srgbClr val="d1b34c"/>
      </a:accent2>
      <a:accent3>
        <a:srgbClr val="ffffff"/>
      </a:accent3>
      <a:accent4>
        <a:srgbClr val="404040"/>
      </a:accent4>
      <a:accent5>
        <a:srgbClr val="d2bfaf"/>
      </a:accent5>
      <a:accent6>
        <a:srgbClr val="bda244"/>
      </a:accent6>
      <a:hlink>
        <a:srgbClr val="bd703b"/>
      </a:hlink>
      <a:folHlink>
        <a:srgbClr val="dddddd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d4d4d"/>
      </a:dk2>
      <a:lt2>
        <a:srgbClr val="64371c"/>
      </a:lt2>
      <a:accent1>
        <a:srgbClr val="aa7b3c"/>
      </a:accent1>
      <a:accent2>
        <a:srgbClr val="d1b34c"/>
      </a:accent2>
      <a:accent3>
        <a:srgbClr val="ffffff"/>
      </a:accent3>
      <a:accent4>
        <a:srgbClr val="404040"/>
      </a:accent4>
      <a:accent5>
        <a:srgbClr val="d2bfaf"/>
      </a:accent5>
      <a:accent6>
        <a:srgbClr val="bda244"/>
      </a:accent6>
      <a:hlink>
        <a:srgbClr val="bd703b"/>
      </a:hlink>
      <a:folHlink>
        <a:srgbClr val="dddddd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d4d4d"/>
      </a:dk2>
      <a:lt2>
        <a:srgbClr val="64371c"/>
      </a:lt2>
      <a:accent1>
        <a:srgbClr val="aa7b3c"/>
      </a:accent1>
      <a:accent2>
        <a:srgbClr val="d1b34c"/>
      </a:accent2>
      <a:accent3>
        <a:srgbClr val="ffffff"/>
      </a:accent3>
      <a:accent4>
        <a:srgbClr val="404040"/>
      </a:accent4>
      <a:accent5>
        <a:srgbClr val="d2bfaf"/>
      </a:accent5>
      <a:accent6>
        <a:srgbClr val="bda244"/>
      </a:accent6>
      <a:hlink>
        <a:srgbClr val="bd703b"/>
      </a:hlink>
      <a:folHlink>
        <a:srgbClr val="dddddd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d4d4d"/>
      </a:dk2>
      <a:lt2>
        <a:srgbClr val="64371c"/>
      </a:lt2>
      <a:accent1>
        <a:srgbClr val="aa7b3c"/>
      </a:accent1>
      <a:accent2>
        <a:srgbClr val="d1b34c"/>
      </a:accent2>
      <a:accent3>
        <a:srgbClr val="ffffff"/>
      </a:accent3>
      <a:accent4>
        <a:srgbClr val="404040"/>
      </a:accent4>
      <a:accent5>
        <a:srgbClr val="d2bfaf"/>
      </a:accent5>
      <a:accent6>
        <a:srgbClr val="bda244"/>
      </a:accent6>
      <a:hlink>
        <a:srgbClr val="bd703b"/>
      </a:hlink>
      <a:folHlink>
        <a:srgbClr val="dddddd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d4d4d"/>
      </a:dk2>
      <a:lt2>
        <a:srgbClr val="64371c"/>
      </a:lt2>
      <a:accent1>
        <a:srgbClr val="aa7b3c"/>
      </a:accent1>
      <a:accent2>
        <a:srgbClr val="d1b34c"/>
      </a:accent2>
      <a:accent3>
        <a:srgbClr val="ffffff"/>
      </a:accent3>
      <a:accent4>
        <a:srgbClr val="404040"/>
      </a:accent4>
      <a:accent5>
        <a:srgbClr val="d2bfaf"/>
      </a:accent5>
      <a:accent6>
        <a:srgbClr val="bda244"/>
      </a:accent6>
      <a:hlink>
        <a:srgbClr val="bd703b"/>
      </a:hlink>
      <a:folHlink>
        <a:srgbClr val="dddddd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>Дорогою добра</Template>
  <TotalTime>1298</TotalTime>
  <Application>LibreOffice/6.4.6.2$Linux_X86_64 LibreOffice_project/40$Build-2</Application>
  <Words>1008</Words>
  <Paragraphs>188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2015-03-27T11:18:34Z</dcterms:created>
  <dc:creator>Комп</dc:creator>
  <dc:description/>
  <dc:language>ru-RU</dc:language>
  <cp:lastModifiedBy/>
  <dcterms:modified xsi:type="dcterms:W3CDTF">2023-03-18T13:09:22Z</dcterms:modified>
  <cp:revision>155</cp:revision>
  <dc:subject/>
  <dc:title>Слайд 1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14.0000</vt:lpwstr>
  </property>
  <property fmtid="{D5CDD505-2E9C-101B-9397-08002B2CF9AE}" pid="3" name="HiddenSlides">
    <vt:i4>0</vt:i4>
  </property>
  <property fmtid="{D5CDD505-2E9C-101B-9397-08002B2CF9AE}" pid="4" name="HyperlinksChanged">
    <vt:bool>0</vt:bool>
  </property>
  <property fmtid="{D5CDD505-2E9C-101B-9397-08002B2CF9AE}" pid="5" name="LinksUpToDate">
    <vt:bool>0</vt:bool>
  </property>
  <property fmtid="{D5CDD505-2E9C-101B-9397-08002B2CF9AE}" pid="6" name="MMClips">
    <vt:i4>0</vt:i4>
  </property>
  <property fmtid="{D5CDD505-2E9C-101B-9397-08002B2CF9AE}" pid="7" name="Notes">
    <vt:i4>10</vt:i4>
  </property>
  <property fmtid="{D5CDD505-2E9C-101B-9397-08002B2CF9AE}" pid="8" name="PresentationFormat">
    <vt:lpwstr>Экран (4:3)</vt:lpwstr>
  </property>
  <property fmtid="{D5CDD505-2E9C-101B-9397-08002B2CF9AE}" pid="9" name="ScaleCrop">
    <vt:bool>0</vt:bool>
  </property>
  <property fmtid="{D5CDD505-2E9C-101B-9397-08002B2CF9AE}" pid="10" name="ShareDoc">
    <vt:bool>0</vt:bool>
  </property>
  <property fmtid="{D5CDD505-2E9C-101B-9397-08002B2CF9AE}" pid="11" name="Slides">
    <vt:i4>32</vt:i4>
  </property>
</Properties>
</file>