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1" r:id="rId4"/>
    <p:sldId id="283" r:id="rId5"/>
    <p:sldId id="284" r:id="rId6"/>
    <p:sldId id="285" r:id="rId7"/>
    <p:sldId id="282" r:id="rId8"/>
    <p:sldId id="258" r:id="rId9"/>
    <p:sldId id="259" r:id="rId10"/>
    <p:sldId id="260" r:id="rId11"/>
    <p:sldId id="28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BED10-3DD1-4B13-8183-AE127F2B8D9A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6FBCE-3C5B-43E7-95EF-E62F0172F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29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8E17-227B-47CF-B724-E514F2D88F3A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0A9-CCB0-4AAC-A841-FEF047B5F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8E17-227B-47CF-B724-E514F2D88F3A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0A9-CCB0-4AAC-A841-FEF047B5F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8E17-227B-47CF-B724-E514F2D88F3A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0A9-CCB0-4AAC-A841-FEF047B5F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8E17-227B-47CF-B724-E514F2D88F3A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0A9-CCB0-4AAC-A841-FEF047B5F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8E17-227B-47CF-B724-E514F2D88F3A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0A9-CCB0-4AAC-A841-FEF047B5F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8E17-227B-47CF-B724-E514F2D88F3A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0A9-CCB0-4AAC-A841-FEF047B5F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8E17-227B-47CF-B724-E514F2D88F3A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0A9-CCB0-4AAC-A841-FEF047B5F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8E17-227B-47CF-B724-E514F2D88F3A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0A9-CCB0-4AAC-A841-FEF047B5F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8E17-227B-47CF-B724-E514F2D88F3A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0A9-CCB0-4AAC-A841-FEF047B5F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8E17-227B-47CF-B724-E514F2D88F3A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0A9-CCB0-4AAC-A841-FEF047B5F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8E17-227B-47CF-B724-E514F2D88F3A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0A9-CCB0-4AAC-A841-FEF047B5F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58E17-227B-47CF-B724-E514F2D88F3A}" type="datetimeFigureOut">
              <a:rPr lang="ru-RU" smtClean="0"/>
              <a:pPr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420A9-CCB0-4AAC-A841-FEF047B5F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Admin\Desktop\&#1053;&#1072;&#1074;&#1080;&#1075;&#1072;&#1090;&#1086;&#1088;&#1099;%20&#1076;&#1077;&#1090;&#1089;&#1090;&#1074;&#1072;\&#1051;&#1091;&#1082;&#1086;&#1074;&#1089;&#1082;&#1072;&#1103;%20&#1076;&#1088;&#1091;&#1078;&#1080;&#1085;&#1072;%202023\&#1055;&#1088;&#1086;&#1077;&#1082;&#1090;%20&#1057;&#1042;&#1054;\SHAMAN%20-%20&#1084;&#1080;&#1085;&#1091;&#1089;%20&#1052;&#1054;&#1071;%20&#1056;&#1054;&#1057;&#1057;&#1048;&#1071;%20(www.hotplayer.ru).mp3" TargetMode="External"/><Relationship Id="rId1" Type="http://schemas.openxmlformats.org/officeDocument/2006/relationships/video" Target="file:///C:\Users\Admin\Desktop\&#1053;&#1072;&#1074;&#1080;&#1075;&#1072;&#1090;&#1086;&#1088;&#1099;%20&#1076;&#1077;&#1090;&#1089;&#1090;&#1074;&#1072;\&#1051;&#1091;&#1082;&#1086;&#1074;&#1089;&#1082;&#1072;&#1103;%20&#1076;&#1088;&#1091;&#1078;&#1080;&#1085;&#1072;%202023\&#1055;&#1088;&#1086;&#1077;&#1082;&#1090;%20&#1057;&#1042;&#1054;\&#1084;&#1086;&#1103;%20&#1056;&#1086;&#1089;&#1089;&#1080;&#1103;.mp4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53013014_17-celes-club-p-fon-dlya-prezentatsii-patrioticheskoe-vosp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56992"/>
            <a:ext cx="7484368" cy="1542033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Тропинка истории СВО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2023 г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28092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Пионерская дружина имени 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А.Ф.Локтионова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53013014_17-celes-club-p-fon-dlya-prezentatsii-patrioticheskoe-vosp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56992"/>
            <a:ext cx="7484368" cy="154203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280920" cy="1752600"/>
          </a:xfrm>
        </p:spPr>
        <p:txBody>
          <a:bodyPr/>
          <a:lstStyle/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ПИСЬМА ГОТОВ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53013014_17-celes-club-p-fon-dlya-prezentatsii-patrioticheskoe-vosp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56992"/>
            <a:ext cx="7484368" cy="154203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280920" cy="1752600"/>
          </a:xfrm>
        </p:spPr>
        <p:txBody>
          <a:bodyPr/>
          <a:lstStyle/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письма к 23 феврал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53013014_17-celes-club-p-fon-dlya-prezentatsii-patrioticheskoe-vosp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56992"/>
            <a:ext cx="7484368" cy="154203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280920" cy="1752600"/>
          </a:xfrm>
        </p:spPr>
        <p:txBody>
          <a:bodyPr/>
          <a:lstStyle/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посылка 7к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53013014_17-celes-club-p-fon-dlya-prezentatsii-patrioticheskoe-vosp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56992"/>
            <a:ext cx="7484368" cy="154203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280920" cy="1752600"/>
          </a:xfrm>
        </p:spPr>
        <p:txBody>
          <a:bodyPr/>
          <a:lstStyle/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уборка возле до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88640"/>
            <a:ext cx="3046471" cy="4406887"/>
          </a:xfrm>
          <a:prstGeom prst="rect">
            <a:avLst/>
          </a:prstGeom>
        </p:spPr>
      </p:pic>
      <p:pic>
        <p:nvPicPr>
          <p:cNvPr id="7" name="Рисунок 6" descr="уборка у Лен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980728"/>
            <a:ext cx="3694543" cy="5517232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53013014_17-celes-club-p-fon-dlya-prezentatsii-patrioticheskoe-vosp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56992"/>
            <a:ext cx="7484368" cy="154203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280920" cy="1752600"/>
          </a:xfrm>
        </p:spPr>
        <p:txBody>
          <a:bodyPr/>
          <a:lstStyle/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уборка общее ф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60648"/>
            <a:ext cx="4392487" cy="609329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53013014_17-celes-club-p-fon-dlya-prezentatsii-patrioticheskoe-vosp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56992"/>
            <a:ext cx="7484368" cy="154203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280920" cy="1752600"/>
          </a:xfrm>
        </p:spPr>
        <p:txBody>
          <a:bodyPr/>
          <a:lstStyle/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поезд 5клас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43" y="0"/>
            <a:ext cx="9115514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53013014_17-celes-club-p-fon-dlya-prezentatsii-patrioticheskoe-vosp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56992"/>
            <a:ext cx="7484368" cy="154203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280920" cy="1752600"/>
          </a:xfrm>
        </p:spPr>
        <p:txBody>
          <a:bodyPr/>
          <a:lstStyle/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поезд желан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43" y="0"/>
            <a:ext cx="9115514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53013014_17-celes-club-p-fon-dlya-prezentatsii-patrioticheskoe-vosp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56992"/>
            <a:ext cx="7484368" cy="154203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280920" cy="1752600"/>
          </a:xfrm>
        </p:spPr>
        <p:txBody>
          <a:bodyPr/>
          <a:lstStyle/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долг и чест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53013014_17-celes-club-p-fon-dlya-prezentatsii-patrioticheskoe-vosp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56992"/>
            <a:ext cx="7484368" cy="154203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280920" cy="1752600"/>
          </a:xfrm>
        </p:spPr>
        <p:txBody>
          <a:bodyPr/>
          <a:lstStyle/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флешмоб встанем 6класс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836712"/>
            <a:ext cx="7992887" cy="4809133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53013014_17-celes-club-p-fon-dlya-prezentatsii-patrioticheskoe-vosp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56992"/>
            <a:ext cx="7484368" cy="154203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280920" cy="1752600"/>
          </a:xfrm>
        </p:spPr>
        <p:txBody>
          <a:bodyPr/>
          <a:lstStyle/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огруше П.А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43" y="0"/>
            <a:ext cx="9115514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53013014_17-celes-club-p-fon-dlya-prezentatsii-patrioticheskoe-vosp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56992"/>
            <a:ext cx="7484368" cy="154203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28092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Актуальность  проекта: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t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043672"/>
            <a:ext cx="5951259" cy="35374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891" y="4869160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«У нас нет и не может быть  никакой другой объединяющей идеи, кроме патриотизма»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В.В.Путин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Президент России)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53013014_17-celes-club-p-fon-dlya-prezentatsii-patrioticheskoe-vosp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56992"/>
            <a:ext cx="7484368" cy="154203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280920" cy="1752600"/>
          </a:xfrm>
        </p:spPr>
        <p:txBody>
          <a:bodyPr/>
          <a:lstStyle/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Общее фото с Когрушевы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43" y="0"/>
            <a:ext cx="9115514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53013014_17-celes-club-p-fon-dlya-prezentatsii-patrioticheskoe-vosp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56992"/>
            <a:ext cx="7484368" cy="154203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280920" cy="1752600"/>
          </a:xfrm>
        </p:spPr>
        <p:txBody>
          <a:bodyPr/>
          <a:lstStyle/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гости на открыт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43" y="0"/>
            <a:ext cx="9115514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53013014_17-celes-club-p-fon-dlya-prezentatsii-patrioticheskoe-vosp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56992"/>
            <a:ext cx="7484368" cy="154203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280920" cy="1752600"/>
          </a:xfrm>
        </p:spPr>
        <p:txBody>
          <a:bodyPr/>
          <a:lstStyle/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-20230531-WA0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43" y="0"/>
            <a:ext cx="9115514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53013014_17-celes-club-p-fon-dlya-prezentatsii-patrioticheskoe-vosp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56992"/>
            <a:ext cx="7484368" cy="154203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280920" cy="1752600"/>
          </a:xfrm>
        </p:spPr>
        <p:txBody>
          <a:bodyPr/>
          <a:lstStyle/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открытие мемориальной дос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43" y="0"/>
            <a:ext cx="9115514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53013014_17-celes-club-p-fon-dlya-prezentatsii-patrioticheskoe-vosp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56992"/>
            <a:ext cx="7484368" cy="154203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280920" cy="1752600"/>
          </a:xfrm>
        </p:spPr>
        <p:txBody>
          <a:bodyPr/>
          <a:lstStyle/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открытие парт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43" y="0"/>
            <a:ext cx="9115514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53013014_17-celes-club-p-fon-dlya-prezentatsii-patrioticheskoe-vosp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56992"/>
            <a:ext cx="7484368" cy="154203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280920" cy="1752600"/>
          </a:xfrm>
        </p:spPr>
        <p:txBody>
          <a:bodyPr/>
          <a:lstStyle/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парта геро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43" y="0"/>
            <a:ext cx="9115514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53013014_17-celes-club-p-fon-dlya-prezentatsii-patrioticheskoe-vosp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56992"/>
            <a:ext cx="7484368" cy="154203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280920" cy="1752600"/>
          </a:xfrm>
        </p:spPr>
        <p:txBody>
          <a:bodyPr/>
          <a:lstStyle/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вручение удостоверения к орден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0"/>
            <a:ext cx="7872177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53013014_17-celes-club-p-fon-dlya-prezentatsii-patrioticheskoe-vosp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56992"/>
            <a:ext cx="7484368" cy="154203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280920" cy="1752600"/>
          </a:xfrm>
        </p:spPr>
        <p:txBody>
          <a:bodyPr/>
          <a:lstStyle/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-20231119-WA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89" y="0"/>
            <a:ext cx="9113621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53013014_17-celes-club-p-fon-dlya-prezentatsii-patrioticheskoe-vosp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56992"/>
            <a:ext cx="7484368" cy="154203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280920" cy="1752600"/>
          </a:xfrm>
        </p:spPr>
        <p:txBody>
          <a:bodyPr/>
          <a:lstStyle/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фон ларе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356992"/>
            <a:ext cx="4286250" cy="3219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404664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Мы знаем….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1340768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Мы  помним…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9504" y="2348880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Мы сохраним…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53013014_17-celes-club-p-fon-dlya-prezentatsii-patrioticheskoe-vosp-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56992"/>
            <a:ext cx="7484368" cy="154203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280920" cy="1752600"/>
          </a:xfrm>
        </p:spPr>
        <p:txBody>
          <a:bodyPr/>
          <a:lstStyle/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моя Росси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SHAMAN - минус МОЯ РОССИЯ (www.hotplayer.r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35821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4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53013014_17-celes-club-p-fon-dlya-prezentatsii-patrioticheskoe-vosp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157" y="1085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56992"/>
            <a:ext cx="7484368" cy="154203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280920" cy="1752600"/>
          </a:xfrm>
        </p:spPr>
        <p:txBody>
          <a:bodyPr>
            <a:normAutofit fontScale="25000" lnSpcReduction="20000"/>
          </a:bodyPr>
          <a:lstStyle/>
          <a:p>
            <a:r>
              <a:rPr lang="ru-RU" sz="1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Цель и задачи проекта:</a:t>
            </a:r>
          </a:p>
          <a:p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9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Цель -  формирование активной жизненной позиции, нравственных ценностей, чувства патриотизма у подростков, желание оказывать необходимую помощь и поддержку, сохранение памяти о участниках СВО, бывших выпускниках нашей школы.</a:t>
            </a:r>
          </a:p>
          <a:p>
            <a:pPr algn="r"/>
            <a:endParaRPr lang="ru-RU" sz="9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Задачи – формировать личность обучающихся, способную самостоятельно развивать себя духовно, нравственно и физически;</a:t>
            </a:r>
          </a:p>
          <a:p>
            <a:endParaRPr lang="ru-RU" sz="9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ф</a:t>
            </a:r>
            <a:r>
              <a:rPr lang="ru-RU" sz="9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ормировать у подрастающего поколения активную  гражданскую позицию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09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53013014_17-celes-club-p-fon-dlya-prezentatsii-patrioticheskoe-vosp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9" y="1085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56992"/>
            <a:ext cx="7484368" cy="154203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280920" cy="1752600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этап:</a:t>
            </a:r>
          </a:p>
          <a:p>
            <a:endParaRPr lang="ru-RU" sz="8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работы </a:t>
            </a:r>
          </a:p>
          <a:p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ионеров дружины имени А.Ф. </a:t>
            </a:r>
            <a:r>
              <a:rPr lang="ru-RU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Локтионова</a:t>
            </a: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активистов первичного отделения РДДМ «Движение Первых», отряда «Волонтеры Победы»</a:t>
            </a:r>
          </a:p>
          <a:p>
            <a:endParaRPr lang="ru-RU" sz="8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0" lvl="3" indent="-457200">
              <a:buAutoNum type="arabicPeriod"/>
            </a:pPr>
            <a:r>
              <a:rPr lang="ru-RU" sz="6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работы «Мы вместе» (Написание писем солдатам СВО)</a:t>
            </a:r>
          </a:p>
          <a:p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2.Написание эссе» Кто такой патриот?»</a:t>
            </a:r>
          </a:p>
          <a:p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3.Участие в акции «Посылка солдату».</a:t>
            </a:r>
          </a:p>
          <a:p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4. </a:t>
            </a:r>
            <a:r>
              <a:rPr lang="ru-RU" sz="8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Соискательная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работа о участниках СВО </a:t>
            </a:r>
            <a:r>
              <a:rPr lang="ru-RU" sz="8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Луковского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поселения.</a:t>
            </a:r>
          </a:p>
          <a:p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5.Проведение уроков Мужества.</a:t>
            </a:r>
          </a:p>
          <a:p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Участие в конкурсах различных уровней.</a:t>
            </a:r>
          </a:p>
          <a:p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7.Освещение деятельности на официальном сайте  МБОУ </a:t>
            </a:r>
            <a:r>
              <a:rPr lang="ru-RU" sz="8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Луковской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средней школы, через социальные сети.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535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53013014_17-celes-club-p-fon-dlya-prezentatsii-patrioticheskoe-vosp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9" y="1085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56992"/>
            <a:ext cx="7484368" cy="154203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5259" y="332656"/>
            <a:ext cx="8280920" cy="1752600"/>
          </a:xfrm>
        </p:spPr>
        <p:txBody>
          <a:bodyPr>
            <a:normAutofit fontScale="25000" lnSpcReduction="20000"/>
          </a:bodyPr>
          <a:lstStyle/>
          <a:p>
            <a:r>
              <a:rPr lang="ru-RU" sz="1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Практический этап:</a:t>
            </a:r>
          </a:p>
          <a:p>
            <a:endParaRPr lang="ru-RU" sz="59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9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9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9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9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9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творческих групп.</a:t>
            </a:r>
          </a:p>
          <a:p>
            <a:pPr marL="514350" indent="-514350">
              <a:buAutoNum type="arabicPeriod"/>
            </a:pPr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Установление контактов с семьями военнослужащих СВО деревень </a:t>
            </a:r>
            <a:r>
              <a:rPr lang="ru-RU" sz="1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Луковского</a:t>
            </a:r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поселения.</a:t>
            </a:r>
          </a:p>
          <a:p>
            <a:pPr marL="514350" indent="-514350">
              <a:buAutoNum type="arabicPeriod"/>
            </a:pPr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Активная работа по созданию уголка СВО.</a:t>
            </a:r>
          </a:p>
          <a:p>
            <a:pPr marL="514350" indent="-514350">
              <a:buAutoNum type="arabicPeriod"/>
            </a:pPr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акций, мероприятий, уроков Мужества, написание писем, сбор гуманитарной помощи.</a:t>
            </a:r>
          </a:p>
          <a:p>
            <a:pPr marL="514350" indent="-514350">
              <a:buAutoNum type="arabicPeriod"/>
            </a:pPr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Освещение деятельности через социальные сети.</a:t>
            </a:r>
          </a:p>
          <a:p>
            <a:pPr marL="514350" indent="-514350">
              <a:buAutoNum type="arabicPeriod"/>
            </a:pPr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55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53013014_17-celes-club-p-fon-dlya-prezentatsii-patrioticheskoe-vosp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9" y="28695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56992"/>
            <a:ext cx="7484368" cy="154203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5259" y="332656"/>
            <a:ext cx="8280920" cy="1752600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Итоговый этап:</a:t>
            </a:r>
          </a:p>
          <a:p>
            <a:endParaRPr lang="ru-RU" sz="59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9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9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9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9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Подведение итогов работы за 2023 год в виде презентации.</a:t>
            </a:r>
          </a:p>
          <a:p>
            <a:pPr marL="514350" indent="-514350">
              <a:buAutoNum type="arabicPeriod"/>
            </a:pPr>
            <a:r>
              <a:rPr lang="ru-RU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Освещение деятельности на муниципальном и региональном уровнях.</a:t>
            </a:r>
            <a:endParaRPr lang="ru-RU" sz="1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36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53013014_17-celes-club-p-fon-dlya-prezentatsii-patrioticheskoe-vosp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56992"/>
            <a:ext cx="7484368" cy="154203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280920" cy="1752600"/>
          </a:xfrm>
        </p:spPr>
        <p:txBody>
          <a:bodyPr/>
          <a:lstStyle/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t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60648"/>
            <a:ext cx="6667500" cy="4286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9712" y="5301208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 сентября 2022 года президентом  подписан указ о частичной мобилизации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735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53013014_17-celes-club-p-fon-dlya-prezentatsii-patrioticheskoe-vosp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56992"/>
            <a:ext cx="7484368" cy="154203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280920" cy="1752600"/>
          </a:xfrm>
        </p:spPr>
        <p:txBody>
          <a:bodyPr/>
          <a:lstStyle/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В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43" y="0"/>
            <a:ext cx="9115514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53013014_17-celes-club-p-fon-dlya-prezentatsii-patrioticheskoe-vosp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56992"/>
            <a:ext cx="7484368" cy="154203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280920" cy="1752600"/>
          </a:xfrm>
        </p:spPr>
        <p:txBody>
          <a:bodyPr/>
          <a:lstStyle/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письма 7 (6класс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272</Words>
  <Application>Microsoft Office PowerPoint</Application>
  <PresentationFormat>Экран (4:3)</PresentationFormat>
  <Paragraphs>81</Paragraphs>
  <Slides>29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Тропинка истории СВО   2023 г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Тропинка истории СВО</dc:title>
  <dc:creator>маслов рома</dc:creator>
  <cp:lastModifiedBy>Admin</cp:lastModifiedBy>
  <cp:revision>24</cp:revision>
  <dcterms:created xsi:type="dcterms:W3CDTF">2023-11-20T09:16:10Z</dcterms:created>
  <dcterms:modified xsi:type="dcterms:W3CDTF">2023-12-02T20:45:02Z</dcterms:modified>
</cp:coreProperties>
</file>